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72" r:id="rId5"/>
    <p:sldId id="259" r:id="rId6"/>
    <p:sldId id="265" r:id="rId7"/>
    <p:sldId id="264" r:id="rId8"/>
    <p:sldId id="266" r:id="rId9"/>
    <p:sldId id="260" r:id="rId10"/>
    <p:sldId id="267" r:id="rId11"/>
    <p:sldId id="262" r:id="rId12"/>
    <p:sldId id="261" r:id="rId13"/>
    <p:sldId id="263" r:id="rId14"/>
    <p:sldId id="270" r:id="rId15"/>
    <p:sldId id="274" r:id="rId16"/>
    <p:sldId id="26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79F1F8-F801-4FE2-955A-CDBFF756D75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DF6FAA6D-31E4-4484-B9AA-DF977BF5FD43}">
      <dgm:prSet phldrT="[Text]"/>
      <dgm:spPr/>
      <dgm:t>
        <a:bodyPr/>
        <a:lstStyle/>
        <a:p>
          <a:r>
            <a:rPr lang="hr-HR" dirty="0" smtClean="0"/>
            <a:t>Ravnatelj</a:t>
          </a:r>
          <a:endParaRPr lang="hr-HR" dirty="0"/>
        </a:p>
      </dgm:t>
    </dgm:pt>
    <dgm:pt modelId="{8B86B3A4-A93D-47EE-8550-7F08777D4CCB}" type="parTrans" cxnId="{9968BCC5-A618-438A-B9F1-27EC569530DF}">
      <dgm:prSet/>
      <dgm:spPr/>
      <dgm:t>
        <a:bodyPr/>
        <a:lstStyle/>
        <a:p>
          <a:endParaRPr lang="hr-HR"/>
        </a:p>
      </dgm:t>
    </dgm:pt>
    <dgm:pt modelId="{9D5059A0-8026-44EA-8DC5-A4179008FB8A}" type="sibTrans" cxnId="{9968BCC5-A618-438A-B9F1-27EC569530DF}">
      <dgm:prSet/>
      <dgm:spPr/>
      <dgm:t>
        <a:bodyPr/>
        <a:lstStyle/>
        <a:p>
          <a:endParaRPr lang="hr-HR"/>
        </a:p>
      </dgm:t>
    </dgm:pt>
    <dgm:pt modelId="{F70E03F5-AC28-4B3D-9DC9-D36B0F02A57D}">
      <dgm:prSet phldrT="[Text]"/>
      <dgm:spPr/>
      <dgm:t>
        <a:bodyPr/>
        <a:lstStyle/>
        <a:p>
          <a:r>
            <a:rPr lang="hr-HR" dirty="0" smtClean="0"/>
            <a:t>Pomoćnik </a:t>
          </a:r>
        </a:p>
        <a:p>
          <a:r>
            <a:rPr lang="hr-HR" dirty="0" smtClean="0"/>
            <a:t> 1.-6.r</a:t>
          </a:r>
          <a:endParaRPr lang="hr-HR" dirty="0"/>
        </a:p>
      </dgm:t>
    </dgm:pt>
    <dgm:pt modelId="{C752F5E8-4F0D-4724-B35F-213FF5F34FB0}" type="parTrans" cxnId="{7EE0A6FB-BCFB-42E2-87DF-BE1444E28925}">
      <dgm:prSet/>
      <dgm:spPr/>
      <dgm:t>
        <a:bodyPr/>
        <a:lstStyle/>
        <a:p>
          <a:endParaRPr lang="hr-HR"/>
        </a:p>
      </dgm:t>
    </dgm:pt>
    <dgm:pt modelId="{876F3C09-722F-4EE7-8CB8-EF398E395689}" type="sibTrans" cxnId="{7EE0A6FB-BCFB-42E2-87DF-BE1444E28925}">
      <dgm:prSet/>
      <dgm:spPr/>
      <dgm:t>
        <a:bodyPr/>
        <a:lstStyle/>
        <a:p>
          <a:endParaRPr lang="hr-HR"/>
        </a:p>
      </dgm:t>
    </dgm:pt>
    <dgm:pt modelId="{739CF36C-74A1-4DAC-97CA-878DEFFBDF7A}">
      <dgm:prSet phldrT="[Text]"/>
      <dgm:spPr/>
      <dgm:t>
        <a:bodyPr/>
        <a:lstStyle/>
        <a:p>
          <a:r>
            <a:rPr lang="hr-HR" dirty="0" smtClean="0"/>
            <a:t>Voditelj </a:t>
          </a:r>
        </a:p>
        <a:p>
          <a:r>
            <a:rPr lang="hr-HR" dirty="0" smtClean="0"/>
            <a:t>1.-3.r</a:t>
          </a:r>
          <a:endParaRPr lang="hr-HR" dirty="0"/>
        </a:p>
      </dgm:t>
    </dgm:pt>
    <dgm:pt modelId="{29C261E7-7C47-48C4-912F-50F764A2B875}" type="parTrans" cxnId="{E7620999-3C1C-4086-B324-9210F15DC5C0}">
      <dgm:prSet/>
      <dgm:spPr/>
      <dgm:t>
        <a:bodyPr/>
        <a:lstStyle/>
        <a:p>
          <a:endParaRPr lang="hr-HR"/>
        </a:p>
      </dgm:t>
    </dgm:pt>
    <dgm:pt modelId="{E4DE2AD9-E2B8-496E-A8E2-D0ABD543474B}" type="sibTrans" cxnId="{E7620999-3C1C-4086-B324-9210F15DC5C0}">
      <dgm:prSet/>
      <dgm:spPr/>
      <dgm:t>
        <a:bodyPr/>
        <a:lstStyle/>
        <a:p>
          <a:endParaRPr lang="hr-HR"/>
        </a:p>
      </dgm:t>
    </dgm:pt>
    <dgm:pt modelId="{1894C748-BCB7-4074-9922-A4025C18E923}">
      <dgm:prSet phldrT="[Text]"/>
      <dgm:spPr/>
      <dgm:t>
        <a:bodyPr/>
        <a:lstStyle/>
        <a:p>
          <a:r>
            <a:rPr lang="hr-HR" dirty="0" smtClean="0"/>
            <a:t>Voditelj </a:t>
          </a:r>
        </a:p>
        <a:p>
          <a:r>
            <a:rPr lang="hr-HR" dirty="0" smtClean="0"/>
            <a:t>4.-6.r</a:t>
          </a:r>
          <a:endParaRPr lang="hr-HR" dirty="0"/>
        </a:p>
      </dgm:t>
    </dgm:pt>
    <dgm:pt modelId="{C899EF1C-1DA1-41AD-A189-35EE345485C8}" type="parTrans" cxnId="{5936C561-A2FE-4008-A232-2EDA49091238}">
      <dgm:prSet/>
      <dgm:spPr/>
      <dgm:t>
        <a:bodyPr/>
        <a:lstStyle/>
        <a:p>
          <a:endParaRPr lang="hr-HR"/>
        </a:p>
      </dgm:t>
    </dgm:pt>
    <dgm:pt modelId="{88A59CE0-C5A7-4141-BE7E-08FBBD675B1B}" type="sibTrans" cxnId="{5936C561-A2FE-4008-A232-2EDA49091238}">
      <dgm:prSet/>
      <dgm:spPr/>
      <dgm:t>
        <a:bodyPr/>
        <a:lstStyle/>
        <a:p>
          <a:endParaRPr lang="hr-HR"/>
        </a:p>
      </dgm:t>
    </dgm:pt>
    <dgm:pt modelId="{DE7590CE-1222-4C3E-9466-63AAD106E4EF}">
      <dgm:prSet phldrT="[Text]"/>
      <dgm:spPr/>
      <dgm:t>
        <a:bodyPr/>
        <a:lstStyle/>
        <a:p>
          <a:r>
            <a:rPr lang="hr-HR" dirty="0" smtClean="0"/>
            <a:t>Pomoćnik </a:t>
          </a:r>
        </a:p>
        <a:p>
          <a:r>
            <a:rPr lang="hr-HR" dirty="0" smtClean="0"/>
            <a:t>7.-12.r</a:t>
          </a:r>
          <a:endParaRPr lang="hr-HR" dirty="0"/>
        </a:p>
      </dgm:t>
    </dgm:pt>
    <dgm:pt modelId="{080C016D-2D05-4E26-B3B7-B659B6B214DB}" type="parTrans" cxnId="{2A996D15-787E-4BD0-B586-FE521C6DECEA}">
      <dgm:prSet/>
      <dgm:spPr/>
      <dgm:t>
        <a:bodyPr/>
        <a:lstStyle/>
        <a:p>
          <a:endParaRPr lang="hr-HR"/>
        </a:p>
      </dgm:t>
    </dgm:pt>
    <dgm:pt modelId="{4FA200B5-27B2-442F-87A9-610A2D2F4C85}" type="sibTrans" cxnId="{2A996D15-787E-4BD0-B586-FE521C6DECEA}">
      <dgm:prSet/>
      <dgm:spPr/>
      <dgm:t>
        <a:bodyPr/>
        <a:lstStyle/>
        <a:p>
          <a:endParaRPr lang="hr-HR"/>
        </a:p>
      </dgm:t>
    </dgm:pt>
    <dgm:pt modelId="{DD1E6754-E2D1-4EED-9E5D-07BEE66096AA}">
      <dgm:prSet phldrT="[Text]"/>
      <dgm:spPr/>
      <dgm:t>
        <a:bodyPr/>
        <a:lstStyle/>
        <a:p>
          <a:r>
            <a:rPr lang="hr-HR" dirty="0" smtClean="0"/>
            <a:t>Voditelj </a:t>
          </a:r>
        </a:p>
        <a:p>
          <a:r>
            <a:rPr lang="hr-HR" dirty="0" smtClean="0"/>
            <a:t>7.-9.r</a:t>
          </a:r>
          <a:endParaRPr lang="hr-HR" dirty="0"/>
        </a:p>
      </dgm:t>
    </dgm:pt>
    <dgm:pt modelId="{2EADFF05-E590-4B79-95BB-0B897E7C3D1C}" type="parTrans" cxnId="{5EFF8BD4-D107-47AB-99F8-DE6E85347A72}">
      <dgm:prSet/>
      <dgm:spPr/>
      <dgm:t>
        <a:bodyPr/>
        <a:lstStyle/>
        <a:p>
          <a:endParaRPr lang="hr-HR"/>
        </a:p>
      </dgm:t>
    </dgm:pt>
    <dgm:pt modelId="{E7B8A048-C192-4E27-98D1-6366F4AFD342}" type="sibTrans" cxnId="{5EFF8BD4-D107-47AB-99F8-DE6E85347A72}">
      <dgm:prSet/>
      <dgm:spPr/>
      <dgm:t>
        <a:bodyPr/>
        <a:lstStyle/>
        <a:p>
          <a:endParaRPr lang="hr-HR"/>
        </a:p>
      </dgm:t>
    </dgm:pt>
    <dgm:pt modelId="{EBBC63B9-D88A-49C7-A0AE-E50A0AC27D16}">
      <dgm:prSet phldrT="[Text]"/>
      <dgm:spPr/>
      <dgm:t>
        <a:bodyPr/>
        <a:lstStyle/>
        <a:p>
          <a:r>
            <a:rPr lang="hr-HR" dirty="0" smtClean="0"/>
            <a:t>Voditelj</a:t>
          </a:r>
        </a:p>
        <a:p>
          <a:r>
            <a:rPr lang="hr-HR" dirty="0" smtClean="0"/>
            <a:t> 10.-12.r</a:t>
          </a:r>
          <a:endParaRPr lang="hr-HR" dirty="0"/>
        </a:p>
      </dgm:t>
    </dgm:pt>
    <dgm:pt modelId="{F89C1AD5-60AD-42D9-8DA2-1A575745F175}" type="parTrans" cxnId="{162CE404-2536-4ACF-9360-A7BA99EFDF75}">
      <dgm:prSet/>
      <dgm:spPr/>
      <dgm:t>
        <a:bodyPr/>
        <a:lstStyle/>
        <a:p>
          <a:endParaRPr lang="hr-HR"/>
        </a:p>
      </dgm:t>
    </dgm:pt>
    <dgm:pt modelId="{3AEC80A7-94C6-4A59-ADCA-A750C1172F4B}" type="sibTrans" cxnId="{162CE404-2536-4ACF-9360-A7BA99EFDF75}">
      <dgm:prSet/>
      <dgm:spPr/>
      <dgm:t>
        <a:bodyPr/>
        <a:lstStyle/>
        <a:p>
          <a:endParaRPr lang="hr-HR"/>
        </a:p>
      </dgm:t>
    </dgm:pt>
    <dgm:pt modelId="{793CC08D-6E49-490A-A978-1AF3833FE585}">
      <dgm:prSet phldrT="[Text]"/>
      <dgm:spPr/>
      <dgm:t>
        <a:bodyPr/>
        <a:lstStyle/>
        <a:p>
          <a:r>
            <a:rPr lang="hr-HR" dirty="0" smtClean="0"/>
            <a:t>Pomoćnik za kurikulum</a:t>
          </a:r>
          <a:endParaRPr lang="hr-HR" dirty="0"/>
        </a:p>
      </dgm:t>
    </dgm:pt>
    <dgm:pt modelId="{B17195C2-BE56-42DD-B30A-FB6234D3638A}" type="parTrans" cxnId="{FA6AF3A8-1A3E-4887-9B0D-DCB67CCA6DBE}">
      <dgm:prSet/>
      <dgm:spPr/>
      <dgm:t>
        <a:bodyPr/>
        <a:lstStyle/>
        <a:p>
          <a:endParaRPr lang="hr-HR"/>
        </a:p>
      </dgm:t>
    </dgm:pt>
    <dgm:pt modelId="{B1A010B6-DF14-4601-968A-736784199806}" type="sibTrans" cxnId="{FA6AF3A8-1A3E-4887-9B0D-DCB67CCA6DBE}">
      <dgm:prSet/>
      <dgm:spPr/>
      <dgm:t>
        <a:bodyPr/>
        <a:lstStyle/>
        <a:p>
          <a:endParaRPr lang="hr-HR"/>
        </a:p>
      </dgm:t>
    </dgm:pt>
    <dgm:pt modelId="{EAF9FFE0-8AEB-4965-BD2C-1F33B49827E0}" type="pres">
      <dgm:prSet presAssocID="{3B79F1F8-F801-4FE2-955A-CDBFF756D75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0B04B5D8-0EB6-44ED-B0C0-787A8368B6CC}" type="pres">
      <dgm:prSet presAssocID="{DF6FAA6D-31E4-4484-B9AA-DF977BF5FD43}" presName="hierRoot1" presStyleCnt="0"/>
      <dgm:spPr/>
    </dgm:pt>
    <dgm:pt modelId="{3314ED8B-CCD7-42C6-960C-3512D38A36EB}" type="pres">
      <dgm:prSet presAssocID="{DF6FAA6D-31E4-4484-B9AA-DF977BF5FD43}" presName="composite" presStyleCnt="0"/>
      <dgm:spPr/>
    </dgm:pt>
    <dgm:pt modelId="{339AF6D5-36CE-4190-8381-B3A06733E5D9}" type="pres">
      <dgm:prSet presAssocID="{DF6FAA6D-31E4-4484-B9AA-DF977BF5FD43}" presName="background" presStyleLbl="node0" presStyleIdx="0" presStyleCnt="1"/>
      <dgm:spPr/>
    </dgm:pt>
    <dgm:pt modelId="{C679C5B5-A8AF-4CC2-809C-BCADD32EB88D}" type="pres">
      <dgm:prSet presAssocID="{DF6FAA6D-31E4-4484-B9AA-DF977BF5FD43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76EC2A72-C737-4AC1-ACB9-4CAA1E6A59CE}" type="pres">
      <dgm:prSet presAssocID="{DF6FAA6D-31E4-4484-B9AA-DF977BF5FD43}" presName="hierChild2" presStyleCnt="0"/>
      <dgm:spPr/>
    </dgm:pt>
    <dgm:pt modelId="{E093B8C1-E7E1-454A-B1C3-6BF884FC8532}" type="pres">
      <dgm:prSet presAssocID="{C752F5E8-4F0D-4724-B35F-213FF5F34FB0}" presName="Name10" presStyleLbl="parChTrans1D2" presStyleIdx="0" presStyleCnt="3"/>
      <dgm:spPr/>
      <dgm:t>
        <a:bodyPr/>
        <a:lstStyle/>
        <a:p>
          <a:endParaRPr lang="hr-HR"/>
        </a:p>
      </dgm:t>
    </dgm:pt>
    <dgm:pt modelId="{569367BD-9ED2-4652-AA23-C87BFD723C26}" type="pres">
      <dgm:prSet presAssocID="{F70E03F5-AC28-4B3D-9DC9-D36B0F02A57D}" presName="hierRoot2" presStyleCnt="0"/>
      <dgm:spPr/>
    </dgm:pt>
    <dgm:pt modelId="{2373BCF4-3739-48A8-9412-706F6A753835}" type="pres">
      <dgm:prSet presAssocID="{F70E03F5-AC28-4B3D-9DC9-D36B0F02A57D}" presName="composite2" presStyleCnt="0"/>
      <dgm:spPr/>
    </dgm:pt>
    <dgm:pt modelId="{393AED30-D8A7-40C7-AC60-36563D98B560}" type="pres">
      <dgm:prSet presAssocID="{F70E03F5-AC28-4B3D-9DC9-D36B0F02A57D}" presName="background2" presStyleLbl="node2" presStyleIdx="0" presStyleCnt="3"/>
      <dgm:spPr/>
    </dgm:pt>
    <dgm:pt modelId="{88FFEC93-9EF3-4CF7-AD3F-9633121D04AF}" type="pres">
      <dgm:prSet presAssocID="{F70E03F5-AC28-4B3D-9DC9-D36B0F02A57D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0222FC80-31AB-45DB-8982-03C534A90F33}" type="pres">
      <dgm:prSet presAssocID="{F70E03F5-AC28-4B3D-9DC9-D36B0F02A57D}" presName="hierChild3" presStyleCnt="0"/>
      <dgm:spPr/>
    </dgm:pt>
    <dgm:pt modelId="{6DE5253F-AD53-4D8A-AB88-6E160A3F7EC6}" type="pres">
      <dgm:prSet presAssocID="{29C261E7-7C47-48C4-912F-50F764A2B875}" presName="Name17" presStyleLbl="parChTrans1D3" presStyleIdx="0" presStyleCnt="4"/>
      <dgm:spPr/>
      <dgm:t>
        <a:bodyPr/>
        <a:lstStyle/>
        <a:p>
          <a:endParaRPr lang="hr-HR"/>
        </a:p>
      </dgm:t>
    </dgm:pt>
    <dgm:pt modelId="{72827B7A-9A58-42CB-8E85-2DB994C5C89F}" type="pres">
      <dgm:prSet presAssocID="{739CF36C-74A1-4DAC-97CA-878DEFFBDF7A}" presName="hierRoot3" presStyleCnt="0"/>
      <dgm:spPr/>
    </dgm:pt>
    <dgm:pt modelId="{C16F0903-DCB7-489B-8FE4-4A3EB672829E}" type="pres">
      <dgm:prSet presAssocID="{739CF36C-74A1-4DAC-97CA-878DEFFBDF7A}" presName="composite3" presStyleCnt="0"/>
      <dgm:spPr/>
    </dgm:pt>
    <dgm:pt modelId="{19639C16-C644-46A8-8509-DE5AF13FEAB8}" type="pres">
      <dgm:prSet presAssocID="{739CF36C-74A1-4DAC-97CA-878DEFFBDF7A}" presName="background3" presStyleLbl="node3" presStyleIdx="0" presStyleCnt="4"/>
      <dgm:spPr/>
    </dgm:pt>
    <dgm:pt modelId="{F7A0B92B-F65F-43AC-B273-AD452A350DD1}" type="pres">
      <dgm:prSet presAssocID="{739CF36C-74A1-4DAC-97CA-878DEFFBDF7A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E9410B11-8307-4A5D-9BF1-11656C75FFAB}" type="pres">
      <dgm:prSet presAssocID="{739CF36C-74A1-4DAC-97CA-878DEFFBDF7A}" presName="hierChild4" presStyleCnt="0"/>
      <dgm:spPr/>
    </dgm:pt>
    <dgm:pt modelId="{52835C4B-EFA6-4FAE-879A-304AA4152E76}" type="pres">
      <dgm:prSet presAssocID="{C899EF1C-1DA1-41AD-A189-35EE345485C8}" presName="Name17" presStyleLbl="parChTrans1D3" presStyleIdx="1" presStyleCnt="4"/>
      <dgm:spPr/>
      <dgm:t>
        <a:bodyPr/>
        <a:lstStyle/>
        <a:p>
          <a:endParaRPr lang="hr-HR"/>
        </a:p>
      </dgm:t>
    </dgm:pt>
    <dgm:pt modelId="{A9EE37A4-C5C1-4ADA-A36E-EFAECD486E58}" type="pres">
      <dgm:prSet presAssocID="{1894C748-BCB7-4074-9922-A4025C18E923}" presName="hierRoot3" presStyleCnt="0"/>
      <dgm:spPr/>
    </dgm:pt>
    <dgm:pt modelId="{55015C9D-8902-4AF8-A29F-AE1511F7E1D7}" type="pres">
      <dgm:prSet presAssocID="{1894C748-BCB7-4074-9922-A4025C18E923}" presName="composite3" presStyleCnt="0"/>
      <dgm:spPr/>
    </dgm:pt>
    <dgm:pt modelId="{E93F8552-8B41-4893-93B8-F704EB314A5E}" type="pres">
      <dgm:prSet presAssocID="{1894C748-BCB7-4074-9922-A4025C18E923}" presName="background3" presStyleLbl="node3" presStyleIdx="1" presStyleCnt="4"/>
      <dgm:spPr/>
    </dgm:pt>
    <dgm:pt modelId="{7E1C5B4E-9379-4633-9129-B3F8709E5067}" type="pres">
      <dgm:prSet presAssocID="{1894C748-BCB7-4074-9922-A4025C18E923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5FDE0F21-DA52-4288-95B9-2A788F30C4B4}" type="pres">
      <dgm:prSet presAssocID="{1894C748-BCB7-4074-9922-A4025C18E923}" presName="hierChild4" presStyleCnt="0"/>
      <dgm:spPr/>
    </dgm:pt>
    <dgm:pt modelId="{6C0C3423-1219-42CA-BBB5-8A3D37F02274}" type="pres">
      <dgm:prSet presAssocID="{080C016D-2D05-4E26-B3B7-B659B6B214DB}" presName="Name10" presStyleLbl="parChTrans1D2" presStyleIdx="1" presStyleCnt="3"/>
      <dgm:spPr/>
      <dgm:t>
        <a:bodyPr/>
        <a:lstStyle/>
        <a:p>
          <a:endParaRPr lang="hr-HR"/>
        </a:p>
      </dgm:t>
    </dgm:pt>
    <dgm:pt modelId="{C5987744-C0B4-4771-9D6B-EF2657207C33}" type="pres">
      <dgm:prSet presAssocID="{DE7590CE-1222-4C3E-9466-63AAD106E4EF}" presName="hierRoot2" presStyleCnt="0"/>
      <dgm:spPr/>
    </dgm:pt>
    <dgm:pt modelId="{210C8032-3F7F-4561-8E70-408326CB12AF}" type="pres">
      <dgm:prSet presAssocID="{DE7590CE-1222-4C3E-9466-63AAD106E4EF}" presName="composite2" presStyleCnt="0"/>
      <dgm:spPr/>
    </dgm:pt>
    <dgm:pt modelId="{D8465209-6D34-4C42-A944-1FF8B29973D7}" type="pres">
      <dgm:prSet presAssocID="{DE7590CE-1222-4C3E-9466-63AAD106E4EF}" presName="background2" presStyleLbl="node2" presStyleIdx="1" presStyleCnt="3"/>
      <dgm:spPr/>
    </dgm:pt>
    <dgm:pt modelId="{6AC2FC18-36D1-493C-AA9D-F9B1D1BD4A80}" type="pres">
      <dgm:prSet presAssocID="{DE7590CE-1222-4C3E-9466-63AAD106E4EF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D943CB34-0A4F-4D85-9785-30C32C438317}" type="pres">
      <dgm:prSet presAssocID="{DE7590CE-1222-4C3E-9466-63AAD106E4EF}" presName="hierChild3" presStyleCnt="0"/>
      <dgm:spPr/>
    </dgm:pt>
    <dgm:pt modelId="{2FD9EBEA-38FB-49A9-87E3-7A01A8A8842E}" type="pres">
      <dgm:prSet presAssocID="{2EADFF05-E590-4B79-95BB-0B897E7C3D1C}" presName="Name17" presStyleLbl="parChTrans1D3" presStyleIdx="2" presStyleCnt="4"/>
      <dgm:spPr/>
      <dgm:t>
        <a:bodyPr/>
        <a:lstStyle/>
        <a:p>
          <a:endParaRPr lang="hr-HR"/>
        </a:p>
      </dgm:t>
    </dgm:pt>
    <dgm:pt modelId="{3E1F3005-AB73-4AE3-B900-F8D64793056B}" type="pres">
      <dgm:prSet presAssocID="{DD1E6754-E2D1-4EED-9E5D-07BEE66096AA}" presName="hierRoot3" presStyleCnt="0"/>
      <dgm:spPr/>
    </dgm:pt>
    <dgm:pt modelId="{0B96DB7B-79E5-4CDA-81A2-3651BC6BDD3A}" type="pres">
      <dgm:prSet presAssocID="{DD1E6754-E2D1-4EED-9E5D-07BEE66096AA}" presName="composite3" presStyleCnt="0"/>
      <dgm:spPr/>
    </dgm:pt>
    <dgm:pt modelId="{5EBEA179-E716-42F1-B837-63FA339D1632}" type="pres">
      <dgm:prSet presAssocID="{DD1E6754-E2D1-4EED-9E5D-07BEE66096AA}" presName="background3" presStyleLbl="node3" presStyleIdx="2" presStyleCnt="4"/>
      <dgm:spPr/>
    </dgm:pt>
    <dgm:pt modelId="{2A4BF94D-7A7A-42F1-A8D6-20AF789DEB2C}" type="pres">
      <dgm:prSet presAssocID="{DD1E6754-E2D1-4EED-9E5D-07BEE66096AA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E39BEC3E-8AC9-4FF7-96C7-7EEFC30FD1DB}" type="pres">
      <dgm:prSet presAssocID="{DD1E6754-E2D1-4EED-9E5D-07BEE66096AA}" presName="hierChild4" presStyleCnt="0"/>
      <dgm:spPr/>
    </dgm:pt>
    <dgm:pt modelId="{48B9F0FA-2527-44E2-A02F-6C9118FE34A0}" type="pres">
      <dgm:prSet presAssocID="{F89C1AD5-60AD-42D9-8DA2-1A575745F175}" presName="Name17" presStyleLbl="parChTrans1D3" presStyleIdx="3" presStyleCnt="4"/>
      <dgm:spPr/>
      <dgm:t>
        <a:bodyPr/>
        <a:lstStyle/>
        <a:p>
          <a:endParaRPr lang="hr-HR"/>
        </a:p>
      </dgm:t>
    </dgm:pt>
    <dgm:pt modelId="{DE3D1142-8A48-4F00-9FD4-81B0EC21AF8C}" type="pres">
      <dgm:prSet presAssocID="{EBBC63B9-D88A-49C7-A0AE-E50A0AC27D16}" presName="hierRoot3" presStyleCnt="0"/>
      <dgm:spPr/>
    </dgm:pt>
    <dgm:pt modelId="{1E6F59E4-3D5F-422C-A828-968BFF994934}" type="pres">
      <dgm:prSet presAssocID="{EBBC63B9-D88A-49C7-A0AE-E50A0AC27D16}" presName="composite3" presStyleCnt="0"/>
      <dgm:spPr/>
    </dgm:pt>
    <dgm:pt modelId="{CCA4F71C-D0D7-45D4-B92B-89AC59FE8A53}" type="pres">
      <dgm:prSet presAssocID="{EBBC63B9-D88A-49C7-A0AE-E50A0AC27D16}" presName="background3" presStyleLbl="node3" presStyleIdx="3" presStyleCnt="4"/>
      <dgm:spPr/>
    </dgm:pt>
    <dgm:pt modelId="{E696D3AD-D790-4512-9A33-53BAC41E2F70}" type="pres">
      <dgm:prSet presAssocID="{EBBC63B9-D88A-49C7-A0AE-E50A0AC27D16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27B822A-50FE-48BF-9C89-2C8A81589298}" type="pres">
      <dgm:prSet presAssocID="{EBBC63B9-D88A-49C7-A0AE-E50A0AC27D16}" presName="hierChild4" presStyleCnt="0"/>
      <dgm:spPr/>
    </dgm:pt>
    <dgm:pt modelId="{4D0499CB-68CE-476C-BF4E-F5B6D50B728E}" type="pres">
      <dgm:prSet presAssocID="{B17195C2-BE56-42DD-B30A-FB6234D3638A}" presName="Name10" presStyleLbl="parChTrans1D2" presStyleIdx="2" presStyleCnt="3"/>
      <dgm:spPr/>
      <dgm:t>
        <a:bodyPr/>
        <a:lstStyle/>
        <a:p>
          <a:endParaRPr lang="hr-HR"/>
        </a:p>
      </dgm:t>
    </dgm:pt>
    <dgm:pt modelId="{8F9EA07F-80A7-4CE3-A5F7-4ACA1B10D15B}" type="pres">
      <dgm:prSet presAssocID="{793CC08D-6E49-490A-A978-1AF3833FE585}" presName="hierRoot2" presStyleCnt="0"/>
      <dgm:spPr/>
    </dgm:pt>
    <dgm:pt modelId="{253092FF-3C99-4AC9-8B6E-EEF55C7DD913}" type="pres">
      <dgm:prSet presAssocID="{793CC08D-6E49-490A-A978-1AF3833FE585}" presName="composite2" presStyleCnt="0"/>
      <dgm:spPr/>
    </dgm:pt>
    <dgm:pt modelId="{68C6C3A6-5B0D-48D6-813B-210B2FEEF23B}" type="pres">
      <dgm:prSet presAssocID="{793CC08D-6E49-490A-A978-1AF3833FE585}" presName="background2" presStyleLbl="node2" presStyleIdx="2" presStyleCnt="3"/>
      <dgm:spPr/>
    </dgm:pt>
    <dgm:pt modelId="{0EFB6F9F-F107-4DE4-B936-BB1EAFFD9B01}" type="pres">
      <dgm:prSet presAssocID="{793CC08D-6E49-490A-A978-1AF3833FE585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816A279A-1727-4E06-83F9-77C5B127B4CB}" type="pres">
      <dgm:prSet presAssocID="{793CC08D-6E49-490A-A978-1AF3833FE585}" presName="hierChild3" presStyleCnt="0"/>
      <dgm:spPr/>
    </dgm:pt>
  </dgm:ptLst>
  <dgm:cxnLst>
    <dgm:cxn modelId="{B976E1C4-EDA5-447B-8A2D-336A7AECCDD2}" type="presOf" srcId="{B17195C2-BE56-42DD-B30A-FB6234D3638A}" destId="{4D0499CB-68CE-476C-BF4E-F5B6D50B728E}" srcOrd="0" destOrd="0" presId="urn:microsoft.com/office/officeart/2005/8/layout/hierarchy1"/>
    <dgm:cxn modelId="{162CE404-2536-4ACF-9360-A7BA99EFDF75}" srcId="{DE7590CE-1222-4C3E-9466-63AAD106E4EF}" destId="{EBBC63B9-D88A-49C7-A0AE-E50A0AC27D16}" srcOrd="1" destOrd="0" parTransId="{F89C1AD5-60AD-42D9-8DA2-1A575745F175}" sibTransId="{3AEC80A7-94C6-4A59-ADCA-A750C1172F4B}"/>
    <dgm:cxn modelId="{82357365-2165-42E4-B984-DC3DE45DB0E0}" type="presOf" srcId="{C752F5E8-4F0D-4724-B35F-213FF5F34FB0}" destId="{E093B8C1-E7E1-454A-B1C3-6BF884FC8532}" srcOrd="0" destOrd="0" presId="urn:microsoft.com/office/officeart/2005/8/layout/hierarchy1"/>
    <dgm:cxn modelId="{F326EF06-E5BE-4286-89F6-1FA41AFE1C62}" type="presOf" srcId="{3B79F1F8-F801-4FE2-955A-CDBFF756D75C}" destId="{EAF9FFE0-8AEB-4965-BD2C-1F33B49827E0}" srcOrd="0" destOrd="0" presId="urn:microsoft.com/office/officeart/2005/8/layout/hierarchy1"/>
    <dgm:cxn modelId="{5FB2ADEC-0F59-4C2D-B415-B455ACD1B136}" type="presOf" srcId="{C899EF1C-1DA1-41AD-A189-35EE345485C8}" destId="{52835C4B-EFA6-4FAE-879A-304AA4152E76}" srcOrd="0" destOrd="0" presId="urn:microsoft.com/office/officeart/2005/8/layout/hierarchy1"/>
    <dgm:cxn modelId="{2A996D15-787E-4BD0-B586-FE521C6DECEA}" srcId="{DF6FAA6D-31E4-4484-B9AA-DF977BF5FD43}" destId="{DE7590CE-1222-4C3E-9466-63AAD106E4EF}" srcOrd="1" destOrd="0" parTransId="{080C016D-2D05-4E26-B3B7-B659B6B214DB}" sibTransId="{4FA200B5-27B2-442F-87A9-610A2D2F4C85}"/>
    <dgm:cxn modelId="{10DCDCDF-7FA7-495E-9E9D-563D1715DDC3}" type="presOf" srcId="{EBBC63B9-D88A-49C7-A0AE-E50A0AC27D16}" destId="{E696D3AD-D790-4512-9A33-53BAC41E2F70}" srcOrd="0" destOrd="0" presId="urn:microsoft.com/office/officeart/2005/8/layout/hierarchy1"/>
    <dgm:cxn modelId="{D55AE097-15A3-47E3-9438-EB3C95E170AD}" type="presOf" srcId="{F89C1AD5-60AD-42D9-8DA2-1A575745F175}" destId="{48B9F0FA-2527-44E2-A02F-6C9118FE34A0}" srcOrd="0" destOrd="0" presId="urn:microsoft.com/office/officeart/2005/8/layout/hierarchy1"/>
    <dgm:cxn modelId="{7EE0A6FB-BCFB-42E2-87DF-BE1444E28925}" srcId="{DF6FAA6D-31E4-4484-B9AA-DF977BF5FD43}" destId="{F70E03F5-AC28-4B3D-9DC9-D36B0F02A57D}" srcOrd="0" destOrd="0" parTransId="{C752F5E8-4F0D-4724-B35F-213FF5F34FB0}" sibTransId="{876F3C09-722F-4EE7-8CB8-EF398E395689}"/>
    <dgm:cxn modelId="{2F11F508-50B5-4C77-ADA4-B79E85E7C76E}" type="presOf" srcId="{DE7590CE-1222-4C3E-9466-63AAD106E4EF}" destId="{6AC2FC18-36D1-493C-AA9D-F9B1D1BD4A80}" srcOrd="0" destOrd="0" presId="urn:microsoft.com/office/officeart/2005/8/layout/hierarchy1"/>
    <dgm:cxn modelId="{BDEAA19D-5277-4F77-B840-6A3DBE49A4AA}" type="presOf" srcId="{739CF36C-74A1-4DAC-97CA-878DEFFBDF7A}" destId="{F7A0B92B-F65F-43AC-B273-AD452A350DD1}" srcOrd="0" destOrd="0" presId="urn:microsoft.com/office/officeart/2005/8/layout/hierarchy1"/>
    <dgm:cxn modelId="{BA23FDD6-6732-4414-901F-88262D26B724}" type="presOf" srcId="{DD1E6754-E2D1-4EED-9E5D-07BEE66096AA}" destId="{2A4BF94D-7A7A-42F1-A8D6-20AF789DEB2C}" srcOrd="0" destOrd="0" presId="urn:microsoft.com/office/officeart/2005/8/layout/hierarchy1"/>
    <dgm:cxn modelId="{6C20FC44-5DE1-4ADA-B32C-939BDFD8E0F8}" type="presOf" srcId="{F70E03F5-AC28-4B3D-9DC9-D36B0F02A57D}" destId="{88FFEC93-9EF3-4CF7-AD3F-9633121D04AF}" srcOrd="0" destOrd="0" presId="urn:microsoft.com/office/officeart/2005/8/layout/hierarchy1"/>
    <dgm:cxn modelId="{5936C561-A2FE-4008-A232-2EDA49091238}" srcId="{F70E03F5-AC28-4B3D-9DC9-D36B0F02A57D}" destId="{1894C748-BCB7-4074-9922-A4025C18E923}" srcOrd="1" destOrd="0" parTransId="{C899EF1C-1DA1-41AD-A189-35EE345485C8}" sibTransId="{88A59CE0-C5A7-4141-BE7E-08FBBD675B1B}"/>
    <dgm:cxn modelId="{7307E8FE-7624-4322-B49C-0772F1213BF2}" type="presOf" srcId="{2EADFF05-E590-4B79-95BB-0B897E7C3D1C}" destId="{2FD9EBEA-38FB-49A9-87E3-7A01A8A8842E}" srcOrd="0" destOrd="0" presId="urn:microsoft.com/office/officeart/2005/8/layout/hierarchy1"/>
    <dgm:cxn modelId="{FA6AF3A8-1A3E-4887-9B0D-DCB67CCA6DBE}" srcId="{DF6FAA6D-31E4-4484-B9AA-DF977BF5FD43}" destId="{793CC08D-6E49-490A-A978-1AF3833FE585}" srcOrd="2" destOrd="0" parTransId="{B17195C2-BE56-42DD-B30A-FB6234D3638A}" sibTransId="{B1A010B6-DF14-4601-968A-736784199806}"/>
    <dgm:cxn modelId="{239087BE-731C-4982-95EE-9268EACF232F}" type="presOf" srcId="{1894C748-BCB7-4074-9922-A4025C18E923}" destId="{7E1C5B4E-9379-4633-9129-B3F8709E5067}" srcOrd="0" destOrd="0" presId="urn:microsoft.com/office/officeart/2005/8/layout/hierarchy1"/>
    <dgm:cxn modelId="{5EFF8BD4-D107-47AB-99F8-DE6E85347A72}" srcId="{DE7590CE-1222-4C3E-9466-63AAD106E4EF}" destId="{DD1E6754-E2D1-4EED-9E5D-07BEE66096AA}" srcOrd="0" destOrd="0" parTransId="{2EADFF05-E590-4B79-95BB-0B897E7C3D1C}" sibTransId="{E7B8A048-C192-4E27-98D1-6366F4AFD342}"/>
    <dgm:cxn modelId="{A3CDA298-6E13-47A2-8216-EFDD44317F89}" type="presOf" srcId="{DF6FAA6D-31E4-4484-B9AA-DF977BF5FD43}" destId="{C679C5B5-A8AF-4CC2-809C-BCADD32EB88D}" srcOrd="0" destOrd="0" presId="urn:microsoft.com/office/officeart/2005/8/layout/hierarchy1"/>
    <dgm:cxn modelId="{3E9A0CFB-5CD4-4F39-8C91-E6FB8803EA96}" type="presOf" srcId="{793CC08D-6E49-490A-A978-1AF3833FE585}" destId="{0EFB6F9F-F107-4DE4-B936-BB1EAFFD9B01}" srcOrd="0" destOrd="0" presId="urn:microsoft.com/office/officeart/2005/8/layout/hierarchy1"/>
    <dgm:cxn modelId="{7DFB4F9E-2F8F-4D4A-B392-5A632FC73F53}" type="presOf" srcId="{080C016D-2D05-4E26-B3B7-B659B6B214DB}" destId="{6C0C3423-1219-42CA-BBB5-8A3D37F02274}" srcOrd="0" destOrd="0" presId="urn:microsoft.com/office/officeart/2005/8/layout/hierarchy1"/>
    <dgm:cxn modelId="{9968BCC5-A618-438A-B9F1-27EC569530DF}" srcId="{3B79F1F8-F801-4FE2-955A-CDBFF756D75C}" destId="{DF6FAA6D-31E4-4484-B9AA-DF977BF5FD43}" srcOrd="0" destOrd="0" parTransId="{8B86B3A4-A93D-47EE-8550-7F08777D4CCB}" sibTransId="{9D5059A0-8026-44EA-8DC5-A4179008FB8A}"/>
    <dgm:cxn modelId="{171A6CFD-D132-4FA8-B7CB-3DFB8C33FB32}" type="presOf" srcId="{29C261E7-7C47-48C4-912F-50F764A2B875}" destId="{6DE5253F-AD53-4D8A-AB88-6E160A3F7EC6}" srcOrd="0" destOrd="0" presId="urn:microsoft.com/office/officeart/2005/8/layout/hierarchy1"/>
    <dgm:cxn modelId="{E7620999-3C1C-4086-B324-9210F15DC5C0}" srcId="{F70E03F5-AC28-4B3D-9DC9-D36B0F02A57D}" destId="{739CF36C-74A1-4DAC-97CA-878DEFFBDF7A}" srcOrd="0" destOrd="0" parTransId="{29C261E7-7C47-48C4-912F-50F764A2B875}" sibTransId="{E4DE2AD9-E2B8-496E-A8E2-D0ABD543474B}"/>
    <dgm:cxn modelId="{CC3D940E-2E24-4B05-B738-091C8C065F41}" type="presParOf" srcId="{EAF9FFE0-8AEB-4965-BD2C-1F33B49827E0}" destId="{0B04B5D8-0EB6-44ED-B0C0-787A8368B6CC}" srcOrd="0" destOrd="0" presId="urn:microsoft.com/office/officeart/2005/8/layout/hierarchy1"/>
    <dgm:cxn modelId="{A3BB18CE-57FF-4FB2-AE1C-E370D3BB6726}" type="presParOf" srcId="{0B04B5D8-0EB6-44ED-B0C0-787A8368B6CC}" destId="{3314ED8B-CCD7-42C6-960C-3512D38A36EB}" srcOrd="0" destOrd="0" presId="urn:microsoft.com/office/officeart/2005/8/layout/hierarchy1"/>
    <dgm:cxn modelId="{472D7237-53FD-4D89-8793-0BD753461BE2}" type="presParOf" srcId="{3314ED8B-CCD7-42C6-960C-3512D38A36EB}" destId="{339AF6D5-36CE-4190-8381-B3A06733E5D9}" srcOrd="0" destOrd="0" presId="urn:microsoft.com/office/officeart/2005/8/layout/hierarchy1"/>
    <dgm:cxn modelId="{3FD213D1-1D32-41A5-8E89-B7D1DD169C4E}" type="presParOf" srcId="{3314ED8B-CCD7-42C6-960C-3512D38A36EB}" destId="{C679C5B5-A8AF-4CC2-809C-BCADD32EB88D}" srcOrd="1" destOrd="0" presId="urn:microsoft.com/office/officeart/2005/8/layout/hierarchy1"/>
    <dgm:cxn modelId="{7D914C96-3F74-46E6-A9ED-E24EE924ACF6}" type="presParOf" srcId="{0B04B5D8-0EB6-44ED-B0C0-787A8368B6CC}" destId="{76EC2A72-C737-4AC1-ACB9-4CAA1E6A59CE}" srcOrd="1" destOrd="0" presId="urn:microsoft.com/office/officeart/2005/8/layout/hierarchy1"/>
    <dgm:cxn modelId="{09BD88B5-DB51-49EB-A5D7-81786A595D1C}" type="presParOf" srcId="{76EC2A72-C737-4AC1-ACB9-4CAA1E6A59CE}" destId="{E093B8C1-E7E1-454A-B1C3-6BF884FC8532}" srcOrd="0" destOrd="0" presId="urn:microsoft.com/office/officeart/2005/8/layout/hierarchy1"/>
    <dgm:cxn modelId="{0E30A5E3-85AF-4CAE-9C22-1AE3CE048A45}" type="presParOf" srcId="{76EC2A72-C737-4AC1-ACB9-4CAA1E6A59CE}" destId="{569367BD-9ED2-4652-AA23-C87BFD723C26}" srcOrd="1" destOrd="0" presId="urn:microsoft.com/office/officeart/2005/8/layout/hierarchy1"/>
    <dgm:cxn modelId="{F389ACA1-7F94-4C48-83B4-0D507730504C}" type="presParOf" srcId="{569367BD-9ED2-4652-AA23-C87BFD723C26}" destId="{2373BCF4-3739-48A8-9412-706F6A753835}" srcOrd="0" destOrd="0" presId="urn:microsoft.com/office/officeart/2005/8/layout/hierarchy1"/>
    <dgm:cxn modelId="{1409D460-2C88-4074-94EE-2AF92A24619C}" type="presParOf" srcId="{2373BCF4-3739-48A8-9412-706F6A753835}" destId="{393AED30-D8A7-40C7-AC60-36563D98B560}" srcOrd="0" destOrd="0" presId="urn:microsoft.com/office/officeart/2005/8/layout/hierarchy1"/>
    <dgm:cxn modelId="{7623C8FE-6643-4CD2-929F-BDAB5A4C24F4}" type="presParOf" srcId="{2373BCF4-3739-48A8-9412-706F6A753835}" destId="{88FFEC93-9EF3-4CF7-AD3F-9633121D04AF}" srcOrd="1" destOrd="0" presId="urn:microsoft.com/office/officeart/2005/8/layout/hierarchy1"/>
    <dgm:cxn modelId="{F4DC89B5-25E5-41BF-95B3-42CFA30B3FEB}" type="presParOf" srcId="{569367BD-9ED2-4652-AA23-C87BFD723C26}" destId="{0222FC80-31AB-45DB-8982-03C534A90F33}" srcOrd="1" destOrd="0" presId="urn:microsoft.com/office/officeart/2005/8/layout/hierarchy1"/>
    <dgm:cxn modelId="{B7A74630-527D-4D6F-A21A-36F60F949763}" type="presParOf" srcId="{0222FC80-31AB-45DB-8982-03C534A90F33}" destId="{6DE5253F-AD53-4D8A-AB88-6E160A3F7EC6}" srcOrd="0" destOrd="0" presId="urn:microsoft.com/office/officeart/2005/8/layout/hierarchy1"/>
    <dgm:cxn modelId="{67E17AD5-ED92-482E-B83C-3DD62C92558E}" type="presParOf" srcId="{0222FC80-31AB-45DB-8982-03C534A90F33}" destId="{72827B7A-9A58-42CB-8E85-2DB994C5C89F}" srcOrd="1" destOrd="0" presId="urn:microsoft.com/office/officeart/2005/8/layout/hierarchy1"/>
    <dgm:cxn modelId="{69432265-3AB0-4FA4-B386-51817EA6864C}" type="presParOf" srcId="{72827B7A-9A58-42CB-8E85-2DB994C5C89F}" destId="{C16F0903-DCB7-489B-8FE4-4A3EB672829E}" srcOrd="0" destOrd="0" presId="urn:microsoft.com/office/officeart/2005/8/layout/hierarchy1"/>
    <dgm:cxn modelId="{3F767D31-0ABB-42A9-AB66-88714655033F}" type="presParOf" srcId="{C16F0903-DCB7-489B-8FE4-4A3EB672829E}" destId="{19639C16-C644-46A8-8509-DE5AF13FEAB8}" srcOrd="0" destOrd="0" presId="urn:microsoft.com/office/officeart/2005/8/layout/hierarchy1"/>
    <dgm:cxn modelId="{368B40CD-2A79-4845-9F2B-12E989696707}" type="presParOf" srcId="{C16F0903-DCB7-489B-8FE4-4A3EB672829E}" destId="{F7A0B92B-F65F-43AC-B273-AD452A350DD1}" srcOrd="1" destOrd="0" presId="urn:microsoft.com/office/officeart/2005/8/layout/hierarchy1"/>
    <dgm:cxn modelId="{598AEC5A-680F-4AE5-8C56-BBC45EC94CBF}" type="presParOf" srcId="{72827B7A-9A58-42CB-8E85-2DB994C5C89F}" destId="{E9410B11-8307-4A5D-9BF1-11656C75FFAB}" srcOrd="1" destOrd="0" presId="urn:microsoft.com/office/officeart/2005/8/layout/hierarchy1"/>
    <dgm:cxn modelId="{DBE533BC-D53A-4A99-AFA4-D957B3F905D6}" type="presParOf" srcId="{0222FC80-31AB-45DB-8982-03C534A90F33}" destId="{52835C4B-EFA6-4FAE-879A-304AA4152E76}" srcOrd="2" destOrd="0" presId="urn:microsoft.com/office/officeart/2005/8/layout/hierarchy1"/>
    <dgm:cxn modelId="{146C9F8A-57C2-4CC5-B607-5B392CE5C40D}" type="presParOf" srcId="{0222FC80-31AB-45DB-8982-03C534A90F33}" destId="{A9EE37A4-C5C1-4ADA-A36E-EFAECD486E58}" srcOrd="3" destOrd="0" presId="urn:microsoft.com/office/officeart/2005/8/layout/hierarchy1"/>
    <dgm:cxn modelId="{4F474DC7-FD64-44CC-BCD1-4A8FDF42F992}" type="presParOf" srcId="{A9EE37A4-C5C1-4ADA-A36E-EFAECD486E58}" destId="{55015C9D-8902-4AF8-A29F-AE1511F7E1D7}" srcOrd="0" destOrd="0" presId="urn:microsoft.com/office/officeart/2005/8/layout/hierarchy1"/>
    <dgm:cxn modelId="{375AADF8-3D34-4DB6-8A22-E00D1EA40884}" type="presParOf" srcId="{55015C9D-8902-4AF8-A29F-AE1511F7E1D7}" destId="{E93F8552-8B41-4893-93B8-F704EB314A5E}" srcOrd="0" destOrd="0" presId="urn:microsoft.com/office/officeart/2005/8/layout/hierarchy1"/>
    <dgm:cxn modelId="{71F4A9E3-F485-4F65-96C3-3DFE815FE84B}" type="presParOf" srcId="{55015C9D-8902-4AF8-A29F-AE1511F7E1D7}" destId="{7E1C5B4E-9379-4633-9129-B3F8709E5067}" srcOrd="1" destOrd="0" presId="urn:microsoft.com/office/officeart/2005/8/layout/hierarchy1"/>
    <dgm:cxn modelId="{23E2363A-74FA-4616-9CEF-09317FF43CC1}" type="presParOf" srcId="{A9EE37A4-C5C1-4ADA-A36E-EFAECD486E58}" destId="{5FDE0F21-DA52-4288-95B9-2A788F30C4B4}" srcOrd="1" destOrd="0" presId="urn:microsoft.com/office/officeart/2005/8/layout/hierarchy1"/>
    <dgm:cxn modelId="{0B745260-2B07-4220-88AE-2F44D11ECE66}" type="presParOf" srcId="{76EC2A72-C737-4AC1-ACB9-4CAA1E6A59CE}" destId="{6C0C3423-1219-42CA-BBB5-8A3D37F02274}" srcOrd="2" destOrd="0" presId="urn:microsoft.com/office/officeart/2005/8/layout/hierarchy1"/>
    <dgm:cxn modelId="{932EE9C0-7B3E-4B3D-81D0-22538D316C56}" type="presParOf" srcId="{76EC2A72-C737-4AC1-ACB9-4CAA1E6A59CE}" destId="{C5987744-C0B4-4771-9D6B-EF2657207C33}" srcOrd="3" destOrd="0" presId="urn:microsoft.com/office/officeart/2005/8/layout/hierarchy1"/>
    <dgm:cxn modelId="{B9172BF4-14A1-46AF-9919-89D5220759B7}" type="presParOf" srcId="{C5987744-C0B4-4771-9D6B-EF2657207C33}" destId="{210C8032-3F7F-4561-8E70-408326CB12AF}" srcOrd="0" destOrd="0" presId="urn:microsoft.com/office/officeart/2005/8/layout/hierarchy1"/>
    <dgm:cxn modelId="{84E6C7BD-B872-414F-B8DA-91AFF7F0738D}" type="presParOf" srcId="{210C8032-3F7F-4561-8E70-408326CB12AF}" destId="{D8465209-6D34-4C42-A944-1FF8B29973D7}" srcOrd="0" destOrd="0" presId="urn:microsoft.com/office/officeart/2005/8/layout/hierarchy1"/>
    <dgm:cxn modelId="{908BBE17-C933-46A5-BE45-3A811DC78670}" type="presParOf" srcId="{210C8032-3F7F-4561-8E70-408326CB12AF}" destId="{6AC2FC18-36D1-493C-AA9D-F9B1D1BD4A80}" srcOrd="1" destOrd="0" presId="urn:microsoft.com/office/officeart/2005/8/layout/hierarchy1"/>
    <dgm:cxn modelId="{31EC6512-5CCA-46E6-853F-35FACA7EDD3D}" type="presParOf" srcId="{C5987744-C0B4-4771-9D6B-EF2657207C33}" destId="{D943CB34-0A4F-4D85-9785-30C32C438317}" srcOrd="1" destOrd="0" presId="urn:microsoft.com/office/officeart/2005/8/layout/hierarchy1"/>
    <dgm:cxn modelId="{3F62603D-3C9E-4F50-AC08-8EFA68D09FB4}" type="presParOf" srcId="{D943CB34-0A4F-4D85-9785-30C32C438317}" destId="{2FD9EBEA-38FB-49A9-87E3-7A01A8A8842E}" srcOrd="0" destOrd="0" presId="urn:microsoft.com/office/officeart/2005/8/layout/hierarchy1"/>
    <dgm:cxn modelId="{44BFA33A-76A6-4137-93FB-E6968D4BA519}" type="presParOf" srcId="{D943CB34-0A4F-4D85-9785-30C32C438317}" destId="{3E1F3005-AB73-4AE3-B900-F8D64793056B}" srcOrd="1" destOrd="0" presId="urn:microsoft.com/office/officeart/2005/8/layout/hierarchy1"/>
    <dgm:cxn modelId="{888D4131-59AE-45DD-B4B4-92AF1F64669E}" type="presParOf" srcId="{3E1F3005-AB73-4AE3-B900-F8D64793056B}" destId="{0B96DB7B-79E5-4CDA-81A2-3651BC6BDD3A}" srcOrd="0" destOrd="0" presId="urn:microsoft.com/office/officeart/2005/8/layout/hierarchy1"/>
    <dgm:cxn modelId="{2EAFA977-637E-4F24-A2DC-2589D906AFD0}" type="presParOf" srcId="{0B96DB7B-79E5-4CDA-81A2-3651BC6BDD3A}" destId="{5EBEA179-E716-42F1-B837-63FA339D1632}" srcOrd="0" destOrd="0" presId="urn:microsoft.com/office/officeart/2005/8/layout/hierarchy1"/>
    <dgm:cxn modelId="{8B9C5E7D-979A-4C92-A77F-8D9623089E00}" type="presParOf" srcId="{0B96DB7B-79E5-4CDA-81A2-3651BC6BDD3A}" destId="{2A4BF94D-7A7A-42F1-A8D6-20AF789DEB2C}" srcOrd="1" destOrd="0" presId="urn:microsoft.com/office/officeart/2005/8/layout/hierarchy1"/>
    <dgm:cxn modelId="{8A288C75-F26D-4CFB-95C6-E9208946C9D0}" type="presParOf" srcId="{3E1F3005-AB73-4AE3-B900-F8D64793056B}" destId="{E39BEC3E-8AC9-4FF7-96C7-7EEFC30FD1DB}" srcOrd="1" destOrd="0" presId="urn:microsoft.com/office/officeart/2005/8/layout/hierarchy1"/>
    <dgm:cxn modelId="{F797AD2B-EACC-4429-AA06-A3BCD6FF26E8}" type="presParOf" srcId="{D943CB34-0A4F-4D85-9785-30C32C438317}" destId="{48B9F0FA-2527-44E2-A02F-6C9118FE34A0}" srcOrd="2" destOrd="0" presId="urn:microsoft.com/office/officeart/2005/8/layout/hierarchy1"/>
    <dgm:cxn modelId="{D1B47474-6A84-406F-95D3-D49B20643A3E}" type="presParOf" srcId="{D943CB34-0A4F-4D85-9785-30C32C438317}" destId="{DE3D1142-8A48-4F00-9FD4-81B0EC21AF8C}" srcOrd="3" destOrd="0" presId="urn:microsoft.com/office/officeart/2005/8/layout/hierarchy1"/>
    <dgm:cxn modelId="{A30392C1-D5E8-4D14-9A63-BF89223BF1F7}" type="presParOf" srcId="{DE3D1142-8A48-4F00-9FD4-81B0EC21AF8C}" destId="{1E6F59E4-3D5F-422C-A828-968BFF994934}" srcOrd="0" destOrd="0" presId="urn:microsoft.com/office/officeart/2005/8/layout/hierarchy1"/>
    <dgm:cxn modelId="{56CC4A23-DBF0-445B-BD73-43B9737019B3}" type="presParOf" srcId="{1E6F59E4-3D5F-422C-A828-968BFF994934}" destId="{CCA4F71C-D0D7-45D4-B92B-89AC59FE8A53}" srcOrd="0" destOrd="0" presId="urn:microsoft.com/office/officeart/2005/8/layout/hierarchy1"/>
    <dgm:cxn modelId="{B745B92B-527C-4AF8-B2A7-9D368EA91E18}" type="presParOf" srcId="{1E6F59E4-3D5F-422C-A828-968BFF994934}" destId="{E696D3AD-D790-4512-9A33-53BAC41E2F70}" srcOrd="1" destOrd="0" presId="urn:microsoft.com/office/officeart/2005/8/layout/hierarchy1"/>
    <dgm:cxn modelId="{E8CA9F08-6B95-4DCE-9389-F5D86CE04069}" type="presParOf" srcId="{DE3D1142-8A48-4F00-9FD4-81B0EC21AF8C}" destId="{627B822A-50FE-48BF-9C89-2C8A81589298}" srcOrd="1" destOrd="0" presId="urn:microsoft.com/office/officeart/2005/8/layout/hierarchy1"/>
    <dgm:cxn modelId="{FA92FE42-FFF6-443E-9F1B-C33F4252C2D6}" type="presParOf" srcId="{76EC2A72-C737-4AC1-ACB9-4CAA1E6A59CE}" destId="{4D0499CB-68CE-476C-BF4E-F5B6D50B728E}" srcOrd="4" destOrd="0" presId="urn:microsoft.com/office/officeart/2005/8/layout/hierarchy1"/>
    <dgm:cxn modelId="{E7E7F72A-AD49-4187-95CA-97AC097F5584}" type="presParOf" srcId="{76EC2A72-C737-4AC1-ACB9-4CAA1E6A59CE}" destId="{8F9EA07F-80A7-4CE3-A5F7-4ACA1B10D15B}" srcOrd="5" destOrd="0" presId="urn:microsoft.com/office/officeart/2005/8/layout/hierarchy1"/>
    <dgm:cxn modelId="{A025F97A-65F6-4E79-96C0-CB6F5FFC96EE}" type="presParOf" srcId="{8F9EA07F-80A7-4CE3-A5F7-4ACA1B10D15B}" destId="{253092FF-3C99-4AC9-8B6E-EEF55C7DD913}" srcOrd="0" destOrd="0" presId="urn:microsoft.com/office/officeart/2005/8/layout/hierarchy1"/>
    <dgm:cxn modelId="{459B6FCB-ADC5-45EE-9506-257BCCCE2128}" type="presParOf" srcId="{253092FF-3C99-4AC9-8B6E-EEF55C7DD913}" destId="{68C6C3A6-5B0D-48D6-813B-210B2FEEF23B}" srcOrd="0" destOrd="0" presId="urn:microsoft.com/office/officeart/2005/8/layout/hierarchy1"/>
    <dgm:cxn modelId="{02FEA84E-686D-4711-84F7-97665FD750B8}" type="presParOf" srcId="{253092FF-3C99-4AC9-8B6E-EEF55C7DD913}" destId="{0EFB6F9F-F107-4DE4-B936-BB1EAFFD9B01}" srcOrd="1" destOrd="0" presId="urn:microsoft.com/office/officeart/2005/8/layout/hierarchy1"/>
    <dgm:cxn modelId="{6170C5F4-4239-45A2-9590-207CA5A41A5B}" type="presParOf" srcId="{8F9EA07F-80A7-4CE3-A5F7-4ACA1B10D15B}" destId="{816A279A-1727-4E06-83F9-77C5B127B4C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0499CB-68CE-476C-BF4E-F5B6D50B728E}">
      <dsp:nvSpPr>
        <dsp:cNvPr id="0" name=""/>
        <dsp:cNvSpPr/>
      </dsp:nvSpPr>
      <dsp:spPr>
        <a:xfrm>
          <a:off x="4985382" y="1457602"/>
          <a:ext cx="3102302" cy="4921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5377"/>
              </a:lnTo>
              <a:lnTo>
                <a:pt x="3102302" y="335377"/>
              </a:lnTo>
              <a:lnTo>
                <a:pt x="3102302" y="49213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B9F0FA-2527-44E2-A02F-6C9118FE34A0}">
      <dsp:nvSpPr>
        <dsp:cNvPr id="0" name=""/>
        <dsp:cNvSpPr/>
      </dsp:nvSpPr>
      <dsp:spPr>
        <a:xfrm>
          <a:off x="6019483" y="3024265"/>
          <a:ext cx="1034100" cy="4921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5377"/>
              </a:lnTo>
              <a:lnTo>
                <a:pt x="1034100" y="335377"/>
              </a:lnTo>
              <a:lnTo>
                <a:pt x="1034100" y="49213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D9EBEA-38FB-49A9-87E3-7A01A8A8842E}">
      <dsp:nvSpPr>
        <dsp:cNvPr id="0" name=""/>
        <dsp:cNvSpPr/>
      </dsp:nvSpPr>
      <dsp:spPr>
        <a:xfrm>
          <a:off x="4985382" y="3024265"/>
          <a:ext cx="1034100" cy="492138"/>
        </a:xfrm>
        <a:custGeom>
          <a:avLst/>
          <a:gdLst/>
          <a:ahLst/>
          <a:cxnLst/>
          <a:rect l="0" t="0" r="0" b="0"/>
          <a:pathLst>
            <a:path>
              <a:moveTo>
                <a:pt x="1034100" y="0"/>
              </a:moveTo>
              <a:lnTo>
                <a:pt x="1034100" y="335377"/>
              </a:lnTo>
              <a:lnTo>
                <a:pt x="0" y="335377"/>
              </a:lnTo>
              <a:lnTo>
                <a:pt x="0" y="49213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0C3423-1219-42CA-BBB5-8A3D37F02274}">
      <dsp:nvSpPr>
        <dsp:cNvPr id="0" name=""/>
        <dsp:cNvSpPr/>
      </dsp:nvSpPr>
      <dsp:spPr>
        <a:xfrm>
          <a:off x="4985382" y="1457602"/>
          <a:ext cx="1034100" cy="4921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5377"/>
              </a:lnTo>
              <a:lnTo>
                <a:pt x="1034100" y="335377"/>
              </a:lnTo>
              <a:lnTo>
                <a:pt x="1034100" y="49213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35C4B-EFA6-4FAE-879A-304AA4152E76}">
      <dsp:nvSpPr>
        <dsp:cNvPr id="0" name=""/>
        <dsp:cNvSpPr/>
      </dsp:nvSpPr>
      <dsp:spPr>
        <a:xfrm>
          <a:off x="1883079" y="3024265"/>
          <a:ext cx="1034100" cy="4921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5377"/>
              </a:lnTo>
              <a:lnTo>
                <a:pt x="1034100" y="335377"/>
              </a:lnTo>
              <a:lnTo>
                <a:pt x="1034100" y="49213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E5253F-AD53-4D8A-AB88-6E160A3F7EC6}">
      <dsp:nvSpPr>
        <dsp:cNvPr id="0" name=""/>
        <dsp:cNvSpPr/>
      </dsp:nvSpPr>
      <dsp:spPr>
        <a:xfrm>
          <a:off x="848978" y="3024265"/>
          <a:ext cx="1034100" cy="492138"/>
        </a:xfrm>
        <a:custGeom>
          <a:avLst/>
          <a:gdLst/>
          <a:ahLst/>
          <a:cxnLst/>
          <a:rect l="0" t="0" r="0" b="0"/>
          <a:pathLst>
            <a:path>
              <a:moveTo>
                <a:pt x="1034100" y="0"/>
              </a:moveTo>
              <a:lnTo>
                <a:pt x="1034100" y="335377"/>
              </a:lnTo>
              <a:lnTo>
                <a:pt x="0" y="335377"/>
              </a:lnTo>
              <a:lnTo>
                <a:pt x="0" y="49213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93B8C1-E7E1-454A-B1C3-6BF884FC8532}">
      <dsp:nvSpPr>
        <dsp:cNvPr id="0" name=""/>
        <dsp:cNvSpPr/>
      </dsp:nvSpPr>
      <dsp:spPr>
        <a:xfrm>
          <a:off x="1883079" y="1457602"/>
          <a:ext cx="3102302" cy="492138"/>
        </a:xfrm>
        <a:custGeom>
          <a:avLst/>
          <a:gdLst/>
          <a:ahLst/>
          <a:cxnLst/>
          <a:rect l="0" t="0" r="0" b="0"/>
          <a:pathLst>
            <a:path>
              <a:moveTo>
                <a:pt x="3102302" y="0"/>
              </a:moveTo>
              <a:lnTo>
                <a:pt x="3102302" y="335377"/>
              </a:lnTo>
              <a:lnTo>
                <a:pt x="0" y="335377"/>
              </a:lnTo>
              <a:lnTo>
                <a:pt x="0" y="49213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9AF6D5-36CE-4190-8381-B3A06733E5D9}">
      <dsp:nvSpPr>
        <dsp:cNvPr id="0" name=""/>
        <dsp:cNvSpPr/>
      </dsp:nvSpPr>
      <dsp:spPr>
        <a:xfrm>
          <a:off x="4139299" y="383077"/>
          <a:ext cx="1692165" cy="1074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79C5B5-A8AF-4CC2-809C-BCADD32EB88D}">
      <dsp:nvSpPr>
        <dsp:cNvPr id="0" name=""/>
        <dsp:cNvSpPr/>
      </dsp:nvSpPr>
      <dsp:spPr>
        <a:xfrm>
          <a:off x="4327318" y="561694"/>
          <a:ext cx="1692165" cy="1074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kern="1200" dirty="0" smtClean="0"/>
            <a:t>Ravnatelj</a:t>
          </a:r>
          <a:endParaRPr lang="hr-HR" sz="2300" kern="1200" dirty="0"/>
        </a:p>
      </dsp:txBody>
      <dsp:txXfrm>
        <a:off x="4358790" y="593166"/>
        <a:ext cx="1629221" cy="1011580"/>
      </dsp:txXfrm>
    </dsp:sp>
    <dsp:sp modelId="{393AED30-D8A7-40C7-AC60-36563D98B560}">
      <dsp:nvSpPr>
        <dsp:cNvPr id="0" name=""/>
        <dsp:cNvSpPr/>
      </dsp:nvSpPr>
      <dsp:spPr>
        <a:xfrm>
          <a:off x="1036996" y="1949740"/>
          <a:ext cx="1692165" cy="1074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FFEC93-9EF3-4CF7-AD3F-9633121D04AF}">
      <dsp:nvSpPr>
        <dsp:cNvPr id="0" name=""/>
        <dsp:cNvSpPr/>
      </dsp:nvSpPr>
      <dsp:spPr>
        <a:xfrm>
          <a:off x="1225015" y="2128357"/>
          <a:ext cx="1692165" cy="1074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kern="1200" dirty="0" smtClean="0"/>
            <a:t>Pomoćnik 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kern="1200" dirty="0" smtClean="0"/>
            <a:t> 1.-6.r</a:t>
          </a:r>
          <a:endParaRPr lang="hr-HR" sz="2300" kern="1200" dirty="0"/>
        </a:p>
      </dsp:txBody>
      <dsp:txXfrm>
        <a:off x="1256487" y="2159829"/>
        <a:ext cx="1629221" cy="1011580"/>
      </dsp:txXfrm>
    </dsp:sp>
    <dsp:sp modelId="{19639C16-C644-46A8-8509-DE5AF13FEAB8}">
      <dsp:nvSpPr>
        <dsp:cNvPr id="0" name=""/>
        <dsp:cNvSpPr/>
      </dsp:nvSpPr>
      <dsp:spPr>
        <a:xfrm>
          <a:off x="2896" y="3516403"/>
          <a:ext cx="1692165" cy="1074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A0B92B-F65F-43AC-B273-AD452A350DD1}">
      <dsp:nvSpPr>
        <dsp:cNvPr id="0" name=""/>
        <dsp:cNvSpPr/>
      </dsp:nvSpPr>
      <dsp:spPr>
        <a:xfrm>
          <a:off x="190914" y="3695020"/>
          <a:ext cx="1692165" cy="1074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kern="1200" dirty="0" smtClean="0"/>
            <a:t>Voditelj 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kern="1200" dirty="0" smtClean="0"/>
            <a:t>1.-3.r</a:t>
          </a:r>
          <a:endParaRPr lang="hr-HR" sz="2300" kern="1200" dirty="0"/>
        </a:p>
      </dsp:txBody>
      <dsp:txXfrm>
        <a:off x="222386" y="3726492"/>
        <a:ext cx="1629221" cy="1011580"/>
      </dsp:txXfrm>
    </dsp:sp>
    <dsp:sp modelId="{E93F8552-8B41-4893-93B8-F704EB314A5E}">
      <dsp:nvSpPr>
        <dsp:cNvPr id="0" name=""/>
        <dsp:cNvSpPr/>
      </dsp:nvSpPr>
      <dsp:spPr>
        <a:xfrm>
          <a:off x="2071097" y="3516403"/>
          <a:ext cx="1692165" cy="1074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1C5B4E-9379-4633-9129-B3F8709E5067}">
      <dsp:nvSpPr>
        <dsp:cNvPr id="0" name=""/>
        <dsp:cNvSpPr/>
      </dsp:nvSpPr>
      <dsp:spPr>
        <a:xfrm>
          <a:off x="2259116" y="3695020"/>
          <a:ext cx="1692165" cy="1074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kern="1200" dirty="0" smtClean="0"/>
            <a:t>Voditelj 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kern="1200" dirty="0" smtClean="0"/>
            <a:t>4.-6.r</a:t>
          </a:r>
          <a:endParaRPr lang="hr-HR" sz="2300" kern="1200" dirty="0"/>
        </a:p>
      </dsp:txBody>
      <dsp:txXfrm>
        <a:off x="2290588" y="3726492"/>
        <a:ext cx="1629221" cy="1011580"/>
      </dsp:txXfrm>
    </dsp:sp>
    <dsp:sp modelId="{D8465209-6D34-4C42-A944-1FF8B29973D7}">
      <dsp:nvSpPr>
        <dsp:cNvPr id="0" name=""/>
        <dsp:cNvSpPr/>
      </dsp:nvSpPr>
      <dsp:spPr>
        <a:xfrm>
          <a:off x="5173400" y="1949740"/>
          <a:ext cx="1692165" cy="1074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C2FC18-36D1-493C-AA9D-F9B1D1BD4A80}">
      <dsp:nvSpPr>
        <dsp:cNvPr id="0" name=""/>
        <dsp:cNvSpPr/>
      </dsp:nvSpPr>
      <dsp:spPr>
        <a:xfrm>
          <a:off x="5361418" y="2128357"/>
          <a:ext cx="1692165" cy="1074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kern="1200" dirty="0" smtClean="0"/>
            <a:t>Pomoćnik 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kern="1200" dirty="0" smtClean="0"/>
            <a:t>7.-12.r</a:t>
          </a:r>
          <a:endParaRPr lang="hr-HR" sz="2300" kern="1200" dirty="0"/>
        </a:p>
      </dsp:txBody>
      <dsp:txXfrm>
        <a:off x="5392890" y="2159829"/>
        <a:ext cx="1629221" cy="1011580"/>
      </dsp:txXfrm>
    </dsp:sp>
    <dsp:sp modelId="{5EBEA179-E716-42F1-B837-63FA339D1632}">
      <dsp:nvSpPr>
        <dsp:cNvPr id="0" name=""/>
        <dsp:cNvSpPr/>
      </dsp:nvSpPr>
      <dsp:spPr>
        <a:xfrm>
          <a:off x="4139299" y="3516403"/>
          <a:ext cx="1692165" cy="1074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4BF94D-7A7A-42F1-A8D6-20AF789DEB2C}">
      <dsp:nvSpPr>
        <dsp:cNvPr id="0" name=""/>
        <dsp:cNvSpPr/>
      </dsp:nvSpPr>
      <dsp:spPr>
        <a:xfrm>
          <a:off x="4327318" y="3695020"/>
          <a:ext cx="1692165" cy="1074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kern="1200" dirty="0" smtClean="0"/>
            <a:t>Voditelj 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kern="1200" dirty="0" smtClean="0"/>
            <a:t>7.-9.r</a:t>
          </a:r>
          <a:endParaRPr lang="hr-HR" sz="2300" kern="1200" dirty="0"/>
        </a:p>
      </dsp:txBody>
      <dsp:txXfrm>
        <a:off x="4358790" y="3726492"/>
        <a:ext cx="1629221" cy="1011580"/>
      </dsp:txXfrm>
    </dsp:sp>
    <dsp:sp modelId="{CCA4F71C-D0D7-45D4-B92B-89AC59FE8A53}">
      <dsp:nvSpPr>
        <dsp:cNvPr id="0" name=""/>
        <dsp:cNvSpPr/>
      </dsp:nvSpPr>
      <dsp:spPr>
        <a:xfrm>
          <a:off x="6207501" y="3516403"/>
          <a:ext cx="1692165" cy="1074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96D3AD-D790-4512-9A33-53BAC41E2F70}">
      <dsp:nvSpPr>
        <dsp:cNvPr id="0" name=""/>
        <dsp:cNvSpPr/>
      </dsp:nvSpPr>
      <dsp:spPr>
        <a:xfrm>
          <a:off x="6395519" y="3695020"/>
          <a:ext cx="1692165" cy="1074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kern="1200" dirty="0" smtClean="0"/>
            <a:t>Voditelj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kern="1200" dirty="0" smtClean="0"/>
            <a:t> 10.-12.r</a:t>
          </a:r>
          <a:endParaRPr lang="hr-HR" sz="2300" kern="1200" dirty="0"/>
        </a:p>
      </dsp:txBody>
      <dsp:txXfrm>
        <a:off x="6426991" y="3726492"/>
        <a:ext cx="1629221" cy="1011580"/>
      </dsp:txXfrm>
    </dsp:sp>
    <dsp:sp modelId="{68C6C3A6-5B0D-48D6-813B-210B2FEEF23B}">
      <dsp:nvSpPr>
        <dsp:cNvPr id="0" name=""/>
        <dsp:cNvSpPr/>
      </dsp:nvSpPr>
      <dsp:spPr>
        <a:xfrm>
          <a:off x="7241602" y="1949740"/>
          <a:ext cx="1692165" cy="1074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FB6F9F-F107-4DE4-B936-BB1EAFFD9B01}">
      <dsp:nvSpPr>
        <dsp:cNvPr id="0" name=""/>
        <dsp:cNvSpPr/>
      </dsp:nvSpPr>
      <dsp:spPr>
        <a:xfrm>
          <a:off x="7429620" y="2128357"/>
          <a:ext cx="1692165" cy="1074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kern="1200" dirty="0" smtClean="0"/>
            <a:t>Pomoćnik za kurikulum</a:t>
          </a:r>
          <a:endParaRPr lang="hr-HR" sz="2300" kern="1200" dirty="0"/>
        </a:p>
      </dsp:txBody>
      <dsp:txXfrm>
        <a:off x="7461092" y="2159829"/>
        <a:ext cx="1629221" cy="1011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1947BD-4BE9-4EC1-BDBD-8BEB9DAF529F}" type="datetimeFigureOut">
              <a:rPr lang="hr-HR" smtClean="0"/>
              <a:t>1.7.2014.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375A36-65B6-403C-BD26-FD8F15F9C66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0052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8ACD8-78A7-4BCA-B2AC-9B1DA7EA7F90}" type="datetimeFigureOut">
              <a:rPr lang="hr-HR" smtClean="0"/>
              <a:t>1.7.2014.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FC256-E26D-4D6A-907C-B710A110EC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05883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Matematika u australskim školama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lvl="2"/>
            <a:r>
              <a:rPr lang="hr-HR" dirty="0" smtClean="0"/>
              <a:t>																									antun bubnjar, prof. Matematike i fizike</a:t>
            </a:r>
          </a:p>
          <a:p>
            <a:pPr lvl="2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3754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Primjeri zadataka:</a:t>
            </a:r>
            <a:endParaRPr lang="hr-H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3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hr-HR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hr-HR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hr-HR" sz="280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hr-HR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hr-HR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hr-HR" sz="28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p>
                                    <m:r>
                                      <a:rPr lang="hr-HR" sz="28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hr-HR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hr-HR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hr-HR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hr-HR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sz="28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hr-HR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hr-HR" sz="2800" dirty="0" smtClean="0"/>
                  <a:t>=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hr-HR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hr-HR" sz="2800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num>
                      <m:den>
                        <m:r>
                          <a:rPr lang="hr-HR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hr-HR" sz="2800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28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hr-HR" sz="28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hr-HR" sz="2800" dirty="0" smtClean="0"/>
                  <a:t>=</a:t>
                </a:r>
              </a:p>
              <a:p>
                <a:r>
                  <a:rPr lang="hr-HR" sz="2800" b="0" dirty="0" smtClean="0"/>
                  <a:t>Izluči zajednički faktor: </a:t>
                </a:r>
                <a14:m>
                  <m:oMath xmlns:m="http://schemas.openxmlformats.org/officeDocument/2006/math">
                    <m:r>
                      <a:rPr lang="hr-HR" sz="2800" b="0" i="1" smtClean="0">
                        <a:latin typeface="Cambria Math" panose="02040503050406030204" pitchFamily="18" charset="0"/>
                      </a:rPr>
                      <m:t>16</m:t>
                    </m:r>
                    <m:r>
                      <a:rPr lang="hr-HR" sz="2800" b="0" i="1" smtClean="0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hr-HR" sz="2800" b="0" i="1" smtClean="0">
                        <a:latin typeface="Cambria Math" panose="02040503050406030204" pitchFamily="18" charset="0"/>
                      </a:rPr>
                      <m:t>−24</m:t>
                    </m:r>
                    <m:r>
                      <a:rPr lang="hr-HR" sz="2800" b="0" i="1" smtClean="0">
                        <a:latin typeface="Cambria Math" panose="02040503050406030204" pitchFamily="18" charset="0"/>
                      </a:rPr>
                      <m:t>𝑘𝑥</m:t>
                    </m:r>
                  </m:oMath>
                </a14:m>
                <a:endParaRPr lang="hr-HR" sz="2800" b="0" dirty="0" smtClean="0"/>
              </a:p>
              <a:p>
                <a:r>
                  <a:rPr lang="hr-HR" sz="2800" dirty="0" smtClean="0"/>
                  <a:t>Faktoriziraj: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r-HR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hr-H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hr-HR" sz="2800" b="0" i="1" smtClean="0">
                        <a:latin typeface="Cambria Math" panose="02040503050406030204" pitchFamily="18" charset="0"/>
                      </a:rPr>
                      <m:t>+8</m:t>
                    </m:r>
                    <m:r>
                      <a:rPr lang="hr-HR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hr-HR" sz="2800" b="0" i="1" smtClean="0">
                        <a:latin typeface="Cambria Math" panose="02040503050406030204" pitchFamily="18" charset="0"/>
                      </a:rPr>
                      <m:t>+15</m:t>
                    </m:r>
                  </m:oMath>
                </a14:m>
                <a:endParaRPr lang="hr-HR" sz="2800" dirty="0" smtClean="0"/>
              </a:p>
              <a:p>
                <a:r>
                  <a:rPr lang="hr-HR" sz="2800" dirty="0" smtClean="0"/>
                  <a:t>Izračunaj veličine kutova pravokutnog trokuta ako </a:t>
                </a:r>
                <a:r>
                  <a:rPr lang="hr-HR" sz="2800" smtClean="0"/>
                  <a:t>je jedna kateta duga </a:t>
                </a:r>
                <a:r>
                  <a:rPr lang="hr-HR" sz="2800" dirty="0" smtClean="0"/>
                  <a:t>12cm, a hipotenuza 16 cm</a:t>
                </a:r>
                <a:endParaRPr lang="hr-HR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blipFill rotWithShape="0">
                <a:blip r:embed="rId2"/>
                <a:stretch>
                  <a:fillRect l="-824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716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10. razred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hr-HR" sz="2400" dirty="0"/>
              <a:t>Valjak, stožac i kugla </a:t>
            </a:r>
            <a:endParaRPr lang="hr-HR" sz="2400" dirty="0" smtClean="0"/>
          </a:p>
          <a:p>
            <a:r>
              <a:rPr lang="hr-HR" sz="2400" dirty="0"/>
              <a:t>Sustavi linearnih jednadžbi </a:t>
            </a:r>
          </a:p>
          <a:p>
            <a:r>
              <a:rPr lang="hr-HR" sz="2400" dirty="0" smtClean="0"/>
              <a:t> </a:t>
            </a:r>
            <a:r>
              <a:rPr lang="hr-HR" sz="2400" dirty="0"/>
              <a:t>sin, cos, kvadratne jednažbe, ali daleko lakše itd.</a:t>
            </a:r>
          </a:p>
          <a:p>
            <a:r>
              <a:rPr lang="hr-HR" sz="2400" dirty="0"/>
              <a:t>Statistika i vjerojatnost-kontinuirano od nižih razreda</a:t>
            </a:r>
          </a:p>
          <a:p>
            <a:endParaRPr lang="hr-HR" sz="2400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0886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4079" y="0"/>
            <a:ext cx="10364451" cy="1596177"/>
          </a:xfrm>
        </p:spPr>
        <p:txBody>
          <a:bodyPr/>
          <a:lstStyle/>
          <a:p>
            <a:r>
              <a:rPr lang="hr-HR" dirty="0">
                <a:solidFill>
                  <a:srgbClr val="222222"/>
                </a:solidFill>
                <a:latin typeface="arial" panose="020B0604020202020204" pitchFamily="34" charset="0"/>
              </a:rPr>
              <a:t>11. </a:t>
            </a:r>
            <a:r>
              <a:rPr lang="hr-HR" dirty="0" smtClean="0">
                <a:solidFill>
                  <a:srgbClr val="222222"/>
                </a:solidFill>
                <a:latin typeface="arial" panose="020B0604020202020204" pitchFamily="34" charset="0"/>
              </a:rPr>
              <a:t>razred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96178"/>
            <a:ext cx="10363826" cy="4195022"/>
          </a:xfrm>
        </p:spPr>
        <p:txBody>
          <a:bodyPr>
            <a:normAutofit/>
          </a:bodyPr>
          <a:lstStyle/>
          <a:p>
            <a:r>
              <a:rPr lang="hr-HR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Maths Methods:</a:t>
            </a:r>
            <a:r>
              <a:rPr lang="hr-HR" dirty="0">
                <a:solidFill>
                  <a:srgbClr val="222222"/>
                </a:solidFill>
                <a:latin typeface="arial" panose="020B0604020202020204" pitchFamily="34" charset="0"/>
              </a:rPr>
              <a:t/>
            </a:r>
            <a:br>
              <a:rPr lang="hr-HR" dirty="0">
                <a:solidFill>
                  <a:srgbClr val="222222"/>
                </a:solidFill>
                <a:latin typeface="arial" panose="020B0604020202020204" pitchFamily="34" charset="0"/>
              </a:rPr>
            </a:br>
            <a:endParaRPr lang="hr-HR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hr-HR" dirty="0">
                <a:solidFill>
                  <a:srgbClr val="222222"/>
                </a:solidFill>
                <a:latin typeface="arial" panose="020B0604020202020204" pitchFamily="34" charset="0"/>
              </a:rPr>
              <a:t>Vjerojatnost, kombinatorika, Markovljevi lanci,binomni teorem, diferencijalni i integralni </a:t>
            </a:r>
            <a:r>
              <a:rPr lang="hr-HR" dirty="0" smtClean="0">
                <a:solidFill>
                  <a:srgbClr val="222222"/>
                </a:solidFill>
                <a:latin typeface="arial" panose="020B0604020202020204" pitchFamily="34" charset="0"/>
              </a:rPr>
              <a:t>račun</a:t>
            </a:r>
            <a:r>
              <a:rPr lang="hr-HR" dirty="0">
                <a:solidFill>
                  <a:srgbClr val="222222"/>
                </a:solidFill>
                <a:latin typeface="arial" panose="020B0604020202020204" pitchFamily="34" charset="0"/>
              </a:rPr>
              <a:t/>
            </a:r>
            <a:br>
              <a:rPr lang="hr-HR" dirty="0">
                <a:solidFill>
                  <a:srgbClr val="222222"/>
                </a:solidFill>
                <a:latin typeface="arial" panose="020B0604020202020204" pitchFamily="34" charset="0"/>
              </a:rPr>
            </a:br>
            <a:endParaRPr lang="hr-HR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hr-HR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hr-HR" sz="2400" dirty="0">
                <a:solidFill>
                  <a:srgbClr val="222222"/>
                </a:solidFill>
                <a:latin typeface="arial" panose="020B0604020202020204" pitchFamily="34" charset="0"/>
              </a:rPr>
              <a:t>General </a:t>
            </a:r>
            <a:r>
              <a:rPr lang="hr-HR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Maths:</a:t>
            </a:r>
            <a:r>
              <a:rPr lang="hr-HR" dirty="0">
                <a:solidFill>
                  <a:srgbClr val="222222"/>
                </a:solidFill>
                <a:latin typeface="arial" panose="020B0604020202020204" pitchFamily="34" charset="0"/>
              </a:rPr>
              <a:t/>
            </a:r>
            <a:br>
              <a:rPr lang="hr-HR" dirty="0">
                <a:solidFill>
                  <a:srgbClr val="222222"/>
                </a:solidFill>
                <a:latin typeface="arial" panose="020B0604020202020204" pitchFamily="34" charset="0"/>
              </a:rPr>
            </a:br>
            <a:endParaRPr lang="hr-HR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hr-HR" dirty="0" smtClean="0">
                <a:solidFill>
                  <a:srgbClr val="222222"/>
                </a:solidFill>
                <a:latin typeface="arial" panose="020B0604020202020204" pitchFamily="34" charset="0"/>
              </a:rPr>
              <a:t>MreŽe</a:t>
            </a:r>
            <a:r>
              <a:rPr lang="hr-HR" dirty="0">
                <a:solidFill>
                  <a:srgbClr val="222222"/>
                </a:solidFill>
                <a:latin typeface="arial" panose="020B0604020202020204" pitchFamily="34" charset="0"/>
              </a:rPr>
              <a:t>, matrice, </a:t>
            </a:r>
            <a:r>
              <a:rPr lang="hr-HR" dirty="0" smtClean="0">
                <a:solidFill>
                  <a:srgbClr val="222222"/>
                </a:solidFill>
                <a:latin typeface="arial" panose="020B0604020202020204" pitchFamily="34" charset="0"/>
              </a:rPr>
              <a:t>aritmetički </a:t>
            </a:r>
            <a:r>
              <a:rPr lang="hr-HR" dirty="0">
                <a:solidFill>
                  <a:srgbClr val="222222"/>
                </a:solidFill>
                <a:latin typeface="arial" panose="020B0604020202020204" pitchFamily="34" charset="0"/>
              </a:rPr>
              <a:t>i geometrijski niz, financijska matematika, kompleksni brojevi, statistika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0464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926948"/>
          </a:xfrm>
        </p:spPr>
        <p:txBody>
          <a:bodyPr/>
          <a:lstStyle/>
          <a:p>
            <a:r>
              <a:rPr lang="hr-HR" dirty="0"/>
              <a:t>12. </a:t>
            </a:r>
            <a:r>
              <a:rPr lang="hr-HR" dirty="0" smtClean="0"/>
              <a:t>razred</a:t>
            </a:r>
            <a:endParaRPr lang="hr-H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913774" y="1725770"/>
                <a:ext cx="10363826" cy="4065430"/>
              </a:xfrm>
            </p:spPr>
            <p:txBody>
              <a:bodyPr>
                <a:normAutofit/>
              </a:bodyPr>
              <a:lstStyle/>
              <a:p>
                <a:endParaRPr lang="hr-HR" dirty="0" smtClean="0"/>
              </a:p>
              <a:p>
                <a:r>
                  <a:rPr lang="hr-HR" sz="2400" u="sng" dirty="0" smtClean="0"/>
                  <a:t>maths methods</a:t>
                </a:r>
                <a:r>
                  <a:rPr lang="hr-HR" sz="2400" dirty="0" smtClean="0"/>
                  <a:t>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𝑙𝑜𝑔</m:t>
                        </m:r>
                      </m:e>
                      <m:sub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hr-HR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hr-H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𝑙𝑜𝑔</m:t>
                        </m:r>
                      </m:e>
                      <m:sub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hr-H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 lang="hr-HR" sz="2400" dirty="0" smtClean="0"/>
              </a:p>
              <a:p>
                <a:r>
                  <a:rPr lang="hr-HR" sz="2400" dirty="0" smtClean="0"/>
                  <a:t>Krivulja zadana jednadžbom </a:t>
                </a:r>
                <a14:m>
                  <m:oMath xmlns:m="http://schemas.openxmlformats.org/officeDocument/2006/math"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hr-HR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+7 </m:t>
                    </m:r>
                  </m:oMath>
                </a14:m>
                <a:r>
                  <a:rPr lang="hr-HR" sz="2400" dirty="0" smtClean="0"/>
                  <a:t>ima stacionarnu točku (-2,10). Odredi </a:t>
                </a:r>
                <a14:m>
                  <m:oMath xmlns:m="http://schemas.openxmlformats.org/officeDocument/2006/math"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hr-HR" sz="2400" dirty="0" smtClean="0"/>
                  <a:t>i </a:t>
                </a:r>
                <a14:m>
                  <m:oMath xmlns:m="http://schemas.openxmlformats.org/officeDocument/2006/math"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hr-HR" sz="2400" dirty="0" smtClean="0"/>
              </a:p>
              <a:p>
                <a:r>
                  <a:rPr lang="hr-HR" sz="2400" u="sng" dirty="0" smtClean="0"/>
                  <a:t>Specialist maths</a:t>
                </a:r>
                <a:r>
                  <a:rPr lang="hr-HR" sz="2400" dirty="0" smtClean="0"/>
                  <a:t>:</a:t>
                </a:r>
              </a:p>
              <a:p>
                <a:r>
                  <a:rPr lang="hr-HR" sz="2400" dirty="0" smtClean="0"/>
                  <a:t>Riješi diferencijalnu jednadžbu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240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hr-HR" sz="240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hr-HR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sSup>
                          <m:sSupPr>
                            <m:ctrlPr>
                              <a:rPr lang="hr-HR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hr-HR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hr-HR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913774" y="1725770"/>
                <a:ext cx="10363826" cy="4065430"/>
              </a:xfrm>
              <a:blipFill rotWithShape="0">
                <a:blip r:embed="rId2"/>
                <a:stretch>
                  <a:fillRect l="-824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938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Alex gunning</a:t>
            </a:r>
            <a:endParaRPr lang="hr-HR" dirty="0"/>
          </a:p>
        </p:txBody>
      </p:sp>
      <p:pic>
        <p:nvPicPr>
          <p:cNvPr id="4" name="Content Placeholder 3" descr="Alex Gunning, 16. 'He doesn't have that much rough work - you can see a lot of it is going on his mind'."/>
          <p:cNvPicPr>
            <a:picLocks noGrp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2416969"/>
            <a:ext cx="5905500" cy="3324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716942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Četvrti kongres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hr-HR" dirty="0" smtClean="0"/>
              <a:t>F. M. Bruckler, V. Stilinović: znaju li današnji maturanti riješiti aritmetički zadatak iz 1778.?</a:t>
            </a:r>
          </a:p>
          <a:p>
            <a:r>
              <a:rPr lang="hr-HR" dirty="0" smtClean="0"/>
              <a:t>V. Halusek, M. Špoljarić: osposobljenost učitelja razredne nastave za pripremanje učenika za natjecanje iz matematike</a:t>
            </a:r>
          </a:p>
          <a:p>
            <a:r>
              <a:rPr lang="hr-HR" dirty="0" smtClean="0"/>
              <a:t>B. Gotovac: procjena usvojenosti temeljnih znanja i pristupa rješavanju zadataka u elementarnoj matematici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735900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Hvala!</a:t>
            </a:r>
            <a:endParaRPr lang="hr-HR" dirty="0"/>
          </a:p>
        </p:txBody>
      </p:sp>
      <p:pic>
        <p:nvPicPr>
          <p:cNvPr id="1026" name="Picture 2" descr="https://encrypted-tbn2.gstatic.com/images?q=tbn:ANd9GcThHkEn2NEP7S76m-2oDTvkKIaQlILEWWg4lndOAwwswo1h5JS_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564" y="2214694"/>
            <a:ext cx="6231748" cy="4146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8564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772401"/>
          </a:xfrm>
        </p:spPr>
        <p:txBody>
          <a:bodyPr/>
          <a:lstStyle/>
          <a:p>
            <a:r>
              <a:rPr lang="hr-HR" dirty="0" smtClean="0"/>
              <a:t>Uvod: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674254"/>
            <a:ext cx="10363826" cy="4116945"/>
          </a:xfrm>
        </p:spPr>
        <p:txBody>
          <a:bodyPr>
            <a:normAutofit lnSpcReduction="10000"/>
          </a:bodyPr>
          <a:lstStyle/>
          <a:p>
            <a:r>
              <a:rPr lang="hr-HR" sz="2800" dirty="0"/>
              <a:t>6+6 godina</a:t>
            </a:r>
            <a:endParaRPr lang="en-US" sz="2800" dirty="0"/>
          </a:p>
          <a:p>
            <a:r>
              <a:rPr lang="hr-HR" sz="2800" dirty="0"/>
              <a:t>40% privatnih škola</a:t>
            </a:r>
            <a:endParaRPr lang="en-US" sz="2800" dirty="0"/>
          </a:p>
          <a:p>
            <a:r>
              <a:rPr lang="hr-HR" sz="2800" dirty="0"/>
              <a:t>VCE, VCAL, VET</a:t>
            </a:r>
          </a:p>
          <a:p>
            <a:r>
              <a:rPr lang="hr-HR" sz="2800" dirty="0"/>
              <a:t>iPad, </a:t>
            </a:r>
            <a:r>
              <a:rPr lang="hr-HR" sz="2800" dirty="0" smtClean="0"/>
              <a:t>netbook, </a:t>
            </a:r>
            <a:r>
              <a:rPr lang="hr-HR" sz="2800" dirty="0"/>
              <a:t>fotokopiranje, grafički kalkulator, Qwizdom</a:t>
            </a:r>
          </a:p>
          <a:p>
            <a:r>
              <a:rPr lang="hr-HR" sz="2800" dirty="0"/>
              <a:t>Dijeljenje resursa među kolegama-školski server</a:t>
            </a:r>
          </a:p>
          <a:p>
            <a:r>
              <a:rPr lang="hr-HR" sz="2800" dirty="0"/>
              <a:t>8-satno radno vrijeme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6625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62553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12890"/>
            <a:ext cx="10363826" cy="4078309"/>
          </a:xfrm>
        </p:spPr>
        <p:txBody>
          <a:bodyPr>
            <a:normAutofit fontScale="92500" lnSpcReduction="20000"/>
          </a:bodyPr>
          <a:lstStyle/>
          <a:p>
            <a:r>
              <a:rPr lang="hr-HR" sz="2800" dirty="0" smtClean="0"/>
              <a:t>Ravnatelji </a:t>
            </a:r>
            <a:r>
              <a:rPr lang="hr-HR" sz="2800" dirty="0"/>
              <a:t>su većinom osobe koje nisu radile u toj </a:t>
            </a:r>
            <a:r>
              <a:rPr lang="hr-HR" sz="2800" dirty="0" smtClean="0"/>
              <a:t>školi</a:t>
            </a:r>
          </a:p>
          <a:p>
            <a:r>
              <a:rPr lang="hr-HR" sz="2800" dirty="0"/>
              <a:t>Mogu zapošljavati kandidate koji nemaju odgovarajuću diplomu </a:t>
            </a:r>
          </a:p>
          <a:p>
            <a:r>
              <a:rPr lang="hr-HR" sz="2800" dirty="0"/>
              <a:t>Intervju-pismeni + komisijski, uključujući i poznavanje predmeta</a:t>
            </a:r>
          </a:p>
          <a:p>
            <a:r>
              <a:rPr lang="hr-HR" sz="2800" dirty="0"/>
              <a:t>Detaljna molba i </a:t>
            </a:r>
            <a:r>
              <a:rPr lang="hr-HR" sz="2800" dirty="0" smtClean="0"/>
              <a:t>preporuke</a:t>
            </a:r>
            <a:endParaRPr lang="hr-HR" sz="2800" dirty="0"/>
          </a:p>
          <a:p>
            <a:r>
              <a:rPr lang="hr-HR" sz="2800" dirty="0"/>
              <a:t>Nema papirnatog dnevnika i </a:t>
            </a:r>
            <a:r>
              <a:rPr lang="hr-HR" sz="2800" dirty="0" smtClean="0"/>
              <a:t>imenika-Compass</a:t>
            </a:r>
            <a:endParaRPr lang="hr-HR" sz="2800" dirty="0"/>
          </a:p>
          <a:p>
            <a:r>
              <a:rPr lang="hr-HR" sz="2800" dirty="0"/>
              <a:t>General Maths, Further, Methods,Specialist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952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3013338"/>
              </p:ext>
            </p:extLst>
          </p:nvPr>
        </p:nvGraphicFramePr>
        <p:xfrm>
          <a:off x="1435994" y="875763"/>
          <a:ext cx="9124682" cy="5152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5425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959" y="-334520"/>
            <a:ext cx="10364451" cy="1776954"/>
          </a:xfrm>
        </p:spPr>
        <p:txBody>
          <a:bodyPr/>
          <a:lstStyle/>
          <a:p>
            <a:r>
              <a:rPr lang="hr-HR" dirty="0" smtClean="0"/>
              <a:t>3.-5. razred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42434"/>
            <a:ext cx="10363826" cy="4348766"/>
          </a:xfrm>
        </p:spPr>
        <p:txBody>
          <a:bodyPr>
            <a:normAutofit/>
          </a:bodyPr>
          <a:lstStyle/>
          <a:p>
            <a:r>
              <a:rPr lang="hr-HR" sz="2800" dirty="0"/>
              <a:t>neke dijelove gradiva uče ranije, ali u manjem opsegu pa sljedeće godine malo </a:t>
            </a:r>
            <a:r>
              <a:rPr lang="hr-HR" sz="2800" dirty="0" smtClean="0"/>
              <a:t>prošire NPR.</a:t>
            </a:r>
            <a:endParaRPr lang="hr-HR" sz="2800" dirty="0"/>
          </a:p>
          <a:p>
            <a:r>
              <a:rPr lang="hr-HR" sz="2800" dirty="0" smtClean="0"/>
              <a:t>Razlomci </a:t>
            </a:r>
            <a:r>
              <a:rPr lang="hr-HR" sz="2800" dirty="0"/>
              <a:t>½, ¼, 1/3 i 1/5 se uče već u 3.razredu, a proširivanje u 4.</a:t>
            </a:r>
          </a:p>
          <a:p>
            <a:r>
              <a:rPr lang="hr-HR" sz="2800" dirty="0" smtClean="0"/>
              <a:t>Decimalni </a:t>
            </a:r>
            <a:r>
              <a:rPr lang="hr-HR" sz="2800" dirty="0"/>
              <a:t>brojevi-Desetinke i stotinke u </a:t>
            </a:r>
            <a:r>
              <a:rPr lang="hr-HR" sz="2800" dirty="0" smtClean="0"/>
              <a:t>4.r</a:t>
            </a:r>
          </a:p>
          <a:p>
            <a:r>
              <a:rPr lang="hr-HR" sz="2800" dirty="0"/>
              <a:t>5.r. Kutovi-samo stupnjevi, a ne i kutne sekunde</a:t>
            </a:r>
          </a:p>
          <a:p>
            <a:r>
              <a:rPr lang="hr-HR" sz="2800" dirty="0"/>
              <a:t>Decimetar se upoće ne </a:t>
            </a:r>
            <a:r>
              <a:rPr lang="hr-HR" sz="2800" dirty="0" smtClean="0"/>
              <a:t>koristi</a:t>
            </a:r>
            <a:endParaRPr lang="hr-HR" sz="2800" dirty="0"/>
          </a:p>
          <a:p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227354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6. razred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hr-HR" sz="2800" dirty="0"/>
              <a:t>Prosti i složeni </a:t>
            </a:r>
            <a:r>
              <a:rPr lang="hr-HR" sz="2800" dirty="0" smtClean="0"/>
              <a:t>brojevi</a:t>
            </a:r>
          </a:p>
          <a:p>
            <a:r>
              <a:rPr lang="hr-HR" sz="2800" dirty="0" smtClean="0"/>
              <a:t> </a:t>
            </a:r>
            <a:r>
              <a:rPr lang="hr-HR" sz="2800" dirty="0"/>
              <a:t>kvadriranje prirodnih </a:t>
            </a:r>
            <a:r>
              <a:rPr lang="hr-HR" sz="2800" dirty="0" smtClean="0"/>
              <a:t>brojeva</a:t>
            </a:r>
          </a:p>
          <a:p>
            <a:r>
              <a:rPr lang="hr-HR" sz="2800" dirty="0" smtClean="0"/>
              <a:t> </a:t>
            </a:r>
            <a:r>
              <a:rPr lang="hr-HR" sz="2800" dirty="0"/>
              <a:t>množenje i dijeljenje decimalnih brojeva dekadskim </a:t>
            </a:r>
            <a:r>
              <a:rPr lang="hr-HR" sz="2800" dirty="0" smtClean="0"/>
              <a:t>jedinicama</a:t>
            </a:r>
            <a:endParaRPr lang="hr-HR" sz="2800" dirty="0"/>
          </a:p>
          <a:p>
            <a:r>
              <a:rPr lang="hr-HR" sz="2800" dirty="0"/>
              <a:t> postoci se uče već u 6.razredu, ali samo 10, 25 i 50%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3560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210283"/>
          </a:xfrm>
        </p:spPr>
        <p:txBody>
          <a:bodyPr/>
          <a:lstStyle/>
          <a:p>
            <a:r>
              <a:rPr lang="hr-HR" dirty="0" smtClean="0"/>
              <a:t>7. razred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996226"/>
            <a:ext cx="10363826" cy="3794974"/>
          </a:xfrm>
        </p:spPr>
        <p:txBody>
          <a:bodyPr>
            <a:normAutofit lnSpcReduction="10000"/>
          </a:bodyPr>
          <a:lstStyle/>
          <a:p>
            <a:r>
              <a:rPr lang="hr-HR" sz="2400" dirty="0"/>
              <a:t>Prikaz cijelih brojeva pomoću potencija prostih brojeva </a:t>
            </a:r>
            <a:endParaRPr lang="hr-HR" sz="2400" dirty="0" smtClean="0"/>
          </a:p>
          <a:p>
            <a:r>
              <a:rPr lang="hr-HR" sz="2400" dirty="0" smtClean="0"/>
              <a:t> </a:t>
            </a:r>
            <a:r>
              <a:rPr lang="hr-HR" sz="2400" dirty="0"/>
              <a:t>korjenovanje potpunih kvadrata </a:t>
            </a:r>
            <a:endParaRPr lang="hr-HR" sz="2400" dirty="0" smtClean="0"/>
          </a:p>
          <a:p>
            <a:r>
              <a:rPr lang="hr-HR" sz="2400" dirty="0" smtClean="0"/>
              <a:t> </a:t>
            </a:r>
            <a:r>
              <a:rPr lang="hr-HR" sz="2400" dirty="0"/>
              <a:t>zbrajanje i oduzimanje cijelih </a:t>
            </a:r>
            <a:r>
              <a:rPr lang="hr-HR" sz="2400" dirty="0" smtClean="0"/>
              <a:t>brojeva</a:t>
            </a:r>
          </a:p>
          <a:p>
            <a:r>
              <a:rPr lang="hr-HR" sz="2400" dirty="0" smtClean="0"/>
              <a:t> </a:t>
            </a:r>
            <a:r>
              <a:rPr lang="hr-HR" sz="2400" dirty="0"/>
              <a:t>množenje i dijeljenje razlomaka </a:t>
            </a:r>
            <a:endParaRPr lang="hr-HR" sz="2400" dirty="0" smtClean="0"/>
          </a:p>
          <a:p>
            <a:r>
              <a:rPr lang="hr-HR" sz="2400" dirty="0" smtClean="0"/>
              <a:t> </a:t>
            </a:r>
            <a:r>
              <a:rPr lang="hr-HR" sz="2400" dirty="0"/>
              <a:t>jednostavne linearne </a:t>
            </a:r>
            <a:r>
              <a:rPr lang="hr-HR" sz="2400" dirty="0" smtClean="0"/>
              <a:t>jednadžbe</a:t>
            </a:r>
          </a:p>
          <a:p>
            <a:r>
              <a:rPr lang="hr-HR" sz="2400" dirty="0" smtClean="0"/>
              <a:t> </a:t>
            </a:r>
            <a:r>
              <a:rPr lang="hr-HR" sz="2400" dirty="0"/>
              <a:t>prikazivanje točaka u koordinatnom sustavu u ravnini</a:t>
            </a:r>
            <a:r>
              <a:rPr lang="hr-HR" sz="2400" dirty="0" smtClean="0"/>
              <a:t>,</a:t>
            </a:r>
          </a:p>
          <a:p>
            <a:r>
              <a:rPr lang="hr-HR" sz="2400" dirty="0" smtClean="0"/>
              <a:t> </a:t>
            </a:r>
            <a:r>
              <a:rPr lang="hr-HR" sz="2400" dirty="0"/>
              <a:t>Zbroj kutova u trokutu =180-nema formula za mnogokut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506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Primjeri zadataka: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hr-HR" sz="3200" dirty="0"/>
              <a:t>2(3x + 4) + 5(6x + 7) + 8(9x + 10) = </a:t>
            </a:r>
            <a:r>
              <a:rPr lang="hr-HR" sz="3200" dirty="0" smtClean="0"/>
              <a:t>123</a:t>
            </a:r>
          </a:p>
          <a:p>
            <a:r>
              <a:rPr lang="hr-HR" sz="3200" dirty="0"/>
              <a:t>30% </a:t>
            </a:r>
            <a:r>
              <a:rPr lang="hr-HR" sz="3200" dirty="0" smtClean="0"/>
              <a:t>od </a:t>
            </a:r>
            <a:r>
              <a:rPr lang="hr-HR" sz="3200" dirty="0"/>
              <a:t>$140 </a:t>
            </a:r>
            <a:endParaRPr lang="hr-HR" sz="3200" dirty="0" smtClean="0"/>
          </a:p>
          <a:p>
            <a:r>
              <a:rPr lang="hr-HR" sz="3200" dirty="0"/>
              <a:t>(-1 + 8 ÷ (-2)) × 2</a:t>
            </a:r>
            <a:endParaRPr lang="hr-HR" sz="3200" dirty="0" smtClean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7604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939826"/>
          </a:xfrm>
        </p:spPr>
        <p:txBody>
          <a:bodyPr>
            <a:normAutofit/>
          </a:bodyPr>
          <a:lstStyle/>
          <a:p>
            <a:r>
              <a:rPr lang="hr-HR" dirty="0" smtClean="0"/>
              <a:t>8. I 9. razred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918952"/>
            <a:ext cx="10363826" cy="3872247"/>
          </a:xfrm>
        </p:spPr>
        <p:txBody>
          <a:bodyPr>
            <a:normAutofit/>
          </a:bodyPr>
          <a:lstStyle/>
          <a:p>
            <a:r>
              <a:rPr lang="hr-HR" sz="2400" dirty="0"/>
              <a:t>Crtanje pravaca u koordinatnom sustavu u ravnini </a:t>
            </a:r>
            <a:r>
              <a:rPr lang="hr-HR" sz="2400" dirty="0" smtClean="0"/>
              <a:t>8.r</a:t>
            </a:r>
            <a:endParaRPr lang="hr-HR" sz="2400" dirty="0"/>
          </a:p>
          <a:p>
            <a:r>
              <a:rPr lang="hr-HR" sz="2400" dirty="0" smtClean="0"/>
              <a:t>Opseg </a:t>
            </a:r>
            <a:r>
              <a:rPr lang="hr-HR" sz="2400" dirty="0"/>
              <a:t>i površina kruga , volumen prizme 8.r</a:t>
            </a:r>
          </a:p>
          <a:p>
            <a:r>
              <a:rPr lang="hr-HR" sz="2400" dirty="0" smtClean="0"/>
              <a:t>Sukladnost </a:t>
            </a:r>
            <a:r>
              <a:rPr lang="hr-HR" sz="2400" dirty="0"/>
              <a:t>trokuta 8.r</a:t>
            </a:r>
          </a:p>
          <a:p>
            <a:r>
              <a:rPr lang="hr-HR" sz="2400" dirty="0"/>
              <a:t>Pitagorin poučak </a:t>
            </a:r>
            <a:r>
              <a:rPr lang="hr-HR" sz="2400" dirty="0" smtClean="0"/>
              <a:t>9.r</a:t>
            </a:r>
          </a:p>
          <a:p>
            <a:r>
              <a:rPr lang="hr-HR" sz="2400" dirty="0"/>
              <a:t>Oplošje prizme </a:t>
            </a:r>
            <a:r>
              <a:rPr lang="hr-HR" sz="2400" dirty="0" smtClean="0"/>
              <a:t>9.r</a:t>
            </a:r>
          </a:p>
          <a:p>
            <a:r>
              <a:rPr lang="hr-HR" sz="2400" dirty="0"/>
              <a:t>Jednostvni kamatni račun 9.r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1967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TC104033925[[fn=Droplet]]</Template>
  <TotalTime>550</TotalTime>
  <Words>422</Words>
  <Application>Microsoft Office PowerPoint</Application>
  <PresentationFormat>Widescreen</PresentationFormat>
  <Paragraphs>89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</vt:lpstr>
      <vt:lpstr>Calibri</vt:lpstr>
      <vt:lpstr>Cambria Math</vt:lpstr>
      <vt:lpstr>Tw Cen MT</vt:lpstr>
      <vt:lpstr>Droplet</vt:lpstr>
      <vt:lpstr>Matematika u australskim školama</vt:lpstr>
      <vt:lpstr>Uvod:</vt:lpstr>
      <vt:lpstr>PowerPoint Presentation</vt:lpstr>
      <vt:lpstr>PowerPoint Presentation</vt:lpstr>
      <vt:lpstr>3.-5. razred</vt:lpstr>
      <vt:lpstr>6. razred</vt:lpstr>
      <vt:lpstr>7. razred</vt:lpstr>
      <vt:lpstr>Primjeri zadataka:</vt:lpstr>
      <vt:lpstr>8. I 9. razred</vt:lpstr>
      <vt:lpstr>Primjeri zadataka:</vt:lpstr>
      <vt:lpstr>10. razred</vt:lpstr>
      <vt:lpstr>11. razred</vt:lpstr>
      <vt:lpstr>12. razred</vt:lpstr>
      <vt:lpstr>Alex gunning</vt:lpstr>
      <vt:lpstr>Četvrti kongres</vt:lpstr>
      <vt:lpstr>Hvala!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 u australskim školama</dc:title>
  <dc:creator>Asus</dc:creator>
  <cp:lastModifiedBy>Asus</cp:lastModifiedBy>
  <cp:revision>32</cp:revision>
  <dcterms:created xsi:type="dcterms:W3CDTF">2014-03-10T09:42:06Z</dcterms:created>
  <dcterms:modified xsi:type="dcterms:W3CDTF">2014-06-30T19:35:23Z</dcterms:modified>
</cp:coreProperties>
</file>