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6" r:id="rId3"/>
    <p:sldId id="268" r:id="rId4"/>
    <p:sldId id="269" r:id="rId5"/>
    <p:sldId id="270" r:id="rId6"/>
    <p:sldId id="287" r:id="rId7"/>
    <p:sldId id="271" r:id="rId8"/>
    <p:sldId id="282" r:id="rId9"/>
    <p:sldId id="262" r:id="rId10"/>
    <p:sldId id="263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85" r:id="rId24"/>
    <p:sldId id="286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edrag:Desktop:pocetna%20analiz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edrag:Desktop:Analiza%20petminutnih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edrag:Desktop:Analiza%20petminutnih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edrag:Desktop:Analiza%20petminutni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edrag:Desktop:pocetna%20analiz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edrag:Desktop:pocetna%20analiz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edrag:Desktop:pocetna%20analiz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edrag:Desktop:pocetna%20analiz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edrag:Desktop:pocetna%20analiz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edrag:Desktop:pocetna%20analiz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edrag:Desktop:Analiza%20petminutnih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edrag:Desktop:Analiza%20petminutni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Ostvareni </a:t>
            </a:r>
            <a:endParaRPr lang="ta-IN"/>
          </a:p>
          <a:p>
            <a:pPr>
              <a:defRPr/>
            </a:pPr>
            <a:r>
              <a:rPr lang="ta-IN"/>
              <a:t>    </a:t>
            </a:r>
            <a:r>
              <a:rPr lang="en-US"/>
              <a:t>bodovi</a:t>
            </a:r>
          </a:p>
        </c:rich>
      </c:tx>
      <c:layout>
        <c:manualLayout>
          <c:xMode val="edge"/>
          <c:yMode val="edge"/>
          <c:x val="0.691255269342051"/>
          <c:y val="0.084450092359496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8961556631183"/>
          <c:y val="0.205652025876745"/>
          <c:w val="0.397354801610121"/>
          <c:h val="0.70582226762002"/>
        </c:manualLayout>
      </c:layout>
      <c:pieChart>
        <c:varyColors val="1"/>
        <c:ser>
          <c:idx val="0"/>
          <c:order val="0"/>
          <c:tx>
            <c:v>Ostvareni bodovi</c:v>
          </c:tx>
          <c:cat>
            <c:numRef>
              <c:f>Sheet2!$B$2:$B$5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</c:numCache>
            </c:numRef>
          </c:cat>
          <c:val>
            <c:numRef>
              <c:f>Sheet2!$F$2:$F$5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84.0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Sheet1!$F$28:$F$29</c:f>
              <c:numCache>
                <c:formatCode>General</c:formatCode>
                <c:ptCount val="2"/>
                <c:pt idx="0">
                  <c:v>0.0</c:v>
                </c:pt>
                <c:pt idx="1">
                  <c:v>1.0</c:v>
                </c:pt>
              </c:numCache>
            </c:numRef>
          </c:cat>
          <c:val>
            <c:numRef>
              <c:f>Sheet1!$G$28:$G$29</c:f>
              <c:numCache>
                <c:formatCode>General</c:formatCode>
                <c:ptCount val="2"/>
                <c:pt idx="0">
                  <c:v>21.0</c:v>
                </c:pt>
                <c:pt idx="1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60997507221145"/>
          <c:y val="0.435476457009139"/>
          <c:w val="0.0418500639681346"/>
          <c:h val="0.12904683300129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>
                <a:latin typeface="+mn-lt"/>
              </a:defRPr>
            </a:pPr>
            <a:r>
              <a:rPr lang="en-US" sz="1600" b="0" i="0" u="none" strike="noStrike" baseline="0">
                <a:effectLst/>
                <a:latin typeface="+mn-lt"/>
              </a:rPr>
              <a:t>Za cijeli broj -</a:t>
            </a:r>
            <a:r>
              <a:rPr lang="ta-IN" sz="1600" b="0" i="0" u="none" strike="noStrike" baseline="0">
                <a:effectLst/>
                <a:latin typeface="+mn-lt"/>
              </a:rPr>
              <a:t>100</a:t>
            </a:r>
            <a:r>
              <a:rPr lang="en-US" sz="1600" b="0" i="0" u="none" strike="noStrike" baseline="0">
                <a:effectLst/>
                <a:latin typeface="+mn-lt"/>
              </a:rPr>
              <a:t> vrijedi </a:t>
            </a:r>
            <a:r>
              <a:rPr lang="en-US" sz="1600" b="1" i="0" u="none" strike="noStrike" baseline="0">
                <a:latin typeface="+mn-lt"/>
              </a:rPr>
              <a:t> </a:t>
            </a:r>
            <a:r>
              <a:rPr lang="en-US" sz="1600" b="0" i="0" u="none" strike="noStrike" baseline="0">
                <a:effectLst/>
                <a:latin typeface="+mn-lt"/>
              </a:rPr>
              <a:t>neposredni prethodnik je </a:t>
            </a:r>
            <a:r>
              <a:rPr lang="en-US" sz="1600" b="1" i="0" u="none" strike="noStrike" baseline="0">
                <a:latin typeface="+mn-lt"/>
              </a:rPr>
              <a:t> </a:t>
            </a:r>
            <a:r>
              <a:rPr lang="ta-IN" sz="1600" b="1" i="0" u="none" strike="noStrike" baseline="0">
                <a:latin typeface="+mn-lt"/>
              </a:rPr>
              <a:t>___</a:t>
            </a:r>
            <a:endParaRPr lang="en-US" sz="1600">
              <a:latin typeface="+mn-lt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71616426066227"/>
          <c:y val="0.308661185530991"/>
          <c:w val="0.502285896777651"/>
          <c:h val="0.644911612970369"/>
        </c:manualLayout>
      </c:layout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Sheet1!$F$38:$F$39</c:f>
              <c:numCache>
                <c:formatCode>General</c:formatCode>
                <c:ptCount val="2"/>
                <c:pt idx="0">
                  <c:v>0.0</c:v>
                </c:pt>
                <c:pt idx="1">
                  <c:v>1.0</c:v>
                </c:pt>
              </c:numCache>
            </c:numRef>
          </c:cat>
          <c:val>
            <c:numRef>
              <c:f>Sheet1!$G$38:$G$39</c:f>
              <c:numCache>
                <c:formatCode>General</c:formatCode>
                <c:ptCount val="2"/>
                <c:pt idx="0">
                  <c:v>20.0</c:v>
                </c:pt>
                <c:pt idx="1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>
                <a:latin typeface="+mn-lt"/>
              </a:defRPr>
            </a:pPr>
            <a:r>
              <a:rPr lang="en-US" sz="1600" b="0" i="0" u="none" strike="noStrike" baseline="0">
                <a:effectLst/>
                <a:latin typeface="+mn-lt"/>
              </a:rPr>
              <a:t>Za cijeli broj -</a:t>
            </a:r>
            <a:r>
              <a:rPr lang="ta-IN" sz="1600" b="0" i="0" u="none" strike="noStrike" baseline="0">
                <a:effectLst/>
                <a:latin typeface="+mn-lt"/>
              </a:rPr>
              <a:t>100</a:t>
            </a:r>
            <a:r>
              <a:rPr lang="en-US" sz="1600" b="0" i="0" u="none" strike="noStrike" baseline="0">
                <a:effectLst/>
                <a:latin typeface="+mn-lt"/>
              </a:rPr>
              <a:t> vrijedi </a:t>
            </a:r>
            <a:r>
              <a:rPr lang="en-US" sz="1600" b="1" i="0" u="none" strike="noStrike" baseline="0">
                <a:latin typeface="+mn-lt"/>
              </a:rPr>
              <a:t> </a:t>
            </a:r>
            <a:r>
              <a:rPr lang="en-US" sz="1600" b="0" i="0" u="none" strike="noStrike" baseline="0">
                <a:effectLst/>
                <a:latin typeface="+mn-lt"/>
              </a:rPr>
              <a:t>neposredni </a:t>
            </a:r>
            <a:r>
              <a:rPr lang="ta-IN" sz="1600" b="0" i="0" u="none" strike="noStrike" baseline="0">
                <a:effectLst/>
                <a:latin typeface="+mn-lt"/>
              </a:rPr>
              <a:t>sljedbenik </a:t>
            </a:r>
            <a:r>
              <a:rPr lang="en-US" sz="1600" b="0" i="0" u="none" strike="noStrike" baseline="0">
                <a:effectLst/>
                <a:latin typeface="+mn-lt"/>
              </a:rPr>
              <a:t>je </a:t>
            </a:r>
            <a:r>
              <a:rPr lang="en-US" sz="1600" b="1" i="0" u="none" strike="noStrike" baseline="0">
                <a:latin typeface="+mn-lt"/>
              </a:rPr>
              <a:t> </a:t>
            </a:r>
            <a:r>
              <a:rPr lang="ta-IN" sz="1600" b="1" i="0" u="none" strike="noStrike" baseline="0">
                <a:latin typeface="+mn-lt"/>
              </a:rPr>
              <a:t>___</a:t>
            </a:r>
            <a:endParaRPr lang="en-US" sz="1600">
              <a:latin typeface="+mn-lt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91843172026162"/>
          <c:y val="0.298397782857129"/>
          <c:w val="0.553661705916974"/>
          <c:h val="0.652335510970138"/>
        </c:manualLayout>
      </c:layout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Sheet1!$F$41:$F$42</c:f>
              <c:numCache>
                <c:formatCode>General</c:formatCode>
                <c:ptCount val="2"/>
                <c:pt idx="0">
                  <c:v>0.0</c:v>
                </c:pt>
                <c:pt idx="1">
                  <c:v>1.0</c:v>
                </c:pt>
              </c:numCache>
            </c:numRef>
          </c:cat>
          <c:val>
            <c:numRef>
              <c:f>Sheet1!$G$41:$G$42</c:f>
              <c:numCache>
                <c:formatCode>General</c:formatCode>
                <c:ptCount val="2"/>
                <c:pt idx="0">
                  <c:v>20.0</c:v>
                </c:pt>
                <c:pt idx="1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57388893804005"/>
          <c:y val="0.017830271216098"/>
          <c:w val="0.592368987584417"/>
          <c:h val="0.94992504315339"/>
        </c:manualLayout>
      </c:layout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Sheet2!$B$6:$B$8</c:f>
              <c:numCache>
                <c:formatCode>General</c:formatCode>
                <c:ptCount val="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</c:numCache>
            </c:numRef>
          </c:cat>
          <c:val>
            <c:numRef>
              <c:f>Sheet2!$F$6:$F$8</c:f>
              <c:numCache>
                <c:formatCode>General</c:formatCode>
                <c:ptCount val="3"/>
                <c:pt idx="0">
                  <c:v>9.0</c:v>
                </c:pt>
                <c:pt idx="1">
                  <c:v>59.0</c:v>
                </c:pt>
                <c:pt idx="2">
                  <c:v>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4172569433"/>
          <c:y val="0.0493847941138505"/>
          <c:w val="0.57086877738609"/>
          <c:h val="0.894673034723119"/>
        </c:manualLayout>
      </c:layout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Sheet2!$B$9:$B$10</c:f>
              <c:numCache>
                <c:formatCode>General</c:formatCode>
                <c:ptCount val="2"/>
                <c:pt idx="0">
                  <c:v>0.0</c:v>
                </c:pt>
                <c:pt idx="1">
                  <c:v>1.0</c:v>
                </c:pt>
              </c:numCache>
            </c:numRef>
          </c:cat>
          <c:val>
            <c:numRef>
              <c:f>Sheet2!$F$9:$F$10</c:f>
              <c:numCache>
                <c:formatCode>General</c:formatCode>
                <c:ptCount val="2"/>
                <c:pt idx="0">
                  <c:v>2.0</c:v>
                </c:pt>
                <c:pt idx="1">
                  <c:v>81.0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25872236682"/>
          <c:y val="0.0496382003696483"/>
          <c:w val="0.573483345962508"/>
          <c:h val="0.881430994759096"/>
        </c:manualLayout>
      </c:layout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Sheet2!$B$11:$B$14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</c:numCache>
            </c:numRef>
          </c:cat>
          <c:val>
            <c:numRef>
              <c:f>Sheet2!$F$11:$F$14</c:f>
              <c:numCache>
                <c:formatCode>General</c:formatCode>
                <c:ptCount val="4"/>
                <c:pt idx="0">
                  <c:v>1.0</c:v>
                </c:pt>
                <c:pt idx="1">
                  <c:v>18.0</c:v>
                </c:pt>
                <c:pt idx="2">
                  <c:v>15.0</c:v>
                </c:pt>
                <c:pt idx="3">
                  <c:v>49.0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204262928672"/>
          <c:y val="0.0748075105996366"/>
          <c:w val="0.535485564304462"/>
          <c:h val="0.899615748031496"/>
        </c:manualLayout>
      </c:layout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Sheet2!$B$15:$B$17</c:f>
              <c:numCache>
                <c:formatCode>General</c:formatCode>
                <c:ptCount val="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</c:numCache>
            </c:numRef>
          </c:cat>
          <c:val>
            <c:numRef>
              <c:f>Sheet2!$F$15:$F$17</c:f>
              <c:numCache>
                <c:formatCode>General</c:formatCode>
                <c:ptCount val="3"/>
                <c:pt idx="0">
                  <c:v>28.0</c:v>
                </c:pt>
                <c:pt idx="1">
                  <c:v>35.0</c:v>
                </c:pt>
                <c:pt idx="2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85764340762"/>
          <c:y val="0.142771063044107"/>
          <c:w val="0.497247763107591"/>
          <c:h val="0.803185784771358"/>
        </c:manualLayout>
      </c:layout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Sheet2!$B$18:$B$21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</c:numCache>
            </c:numRef>
          </c:cat>
          <c:val>
            <c:numRef>
              <c:f>Sheet2!$F$18:$F$21</c:f>
              <c:numCache>
                <c:formatCode>General</c:formatCode>
                <c:ptCount val="4"/>
                <c:pt idx="0">
                  <c:v>75.0</c:v>
                </c:pt>
                <c:pt idx="1">
                  <c:v>4.0</c:v>
                </c:pt>
                <c:pt idx="2">
                  <c:v>3.0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26539693818312"/>
          <c:y val="0.287875013774849"/>
          <c:w val="0.0786425850765712"/>
          <c:h val="0.424249556605794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406286453776611"/>
          <c:y val="0.111859600763678"/>
          <c:w val="0.875296733741615"/>
          <c:h val="0.85512451187504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Anketa!$B$26:$B$36</c:f>
              <c:strCache>
                <c:ptCount val="11"/>
                <c:pt idx="0">
                  <c:v>sreća</c:v>
                </c:pt>
                <c:pt idx="1">
                  <c:v>nervoza</c:v>
                </c:pt>
                <c:pt idx="2">
                  <c:v>strah</c:v>
                </c:pt>
                <c:pt idx="3">
                  <c:v>panika</c:v>
                </c:pt>
                <c:pt idx="4">
                  <c:v>neapetost</c:v>
                </c:pt>
                <c:pt idx="5">
                  <c:v>dobar osjećaj</c:v>
                </c:pt>
                <c:pt idx="6">
                  <c:v>normalno</c:v>
                </c:pt>
                <c:pt idx="7">
                  <c:v>trema</c:v>
                </c:pt>
                <c:pt idx="8">
                  <c:v>zabrinutost</c:v>
                </c:pt>
                <c:pt idx="9">
                  <c:v>uzbuđenje</c:v>
                </c:pt>
                <c:pt idx="10">
                  <c:v>bolovi</c:v>
                </c:pt>
              </c:strCache>
            </c:strRef>
          </c:cat>
          <c:val>
            <c:numRef>
              <c:f>Anketa!$F$26:$F$36</c:f>
              <c:numCache>
                <c:formatCode>General</c:formatCode>
                <c:ptCount val="11"/>
                <c:pt idx="0">
                  <c:v>3.0</c:v>
                </c:pt>
                <c:pt idx="1">
                  <c:v>4.0</c:v>
                </c:pt>
                <c:pt idx="2">
                  <c:v>37.0</c:v>
                </c:pt>
                <c:pt idx="3">
                  <c:v>4.0</c:v>
                </c:pt>
                <c:pt idx="4">
                  <c:v>3.0</c:v>
                </c:pt>
                <c:pt idx="5">
                  <c:v>3.0</c:v>
                </c:pt>
                <c:pt idx="6">
                  <c:v>4.0</c:v>
                </c:pt>
                <c:pt idx="7">
                  <c:v>6.0</c:v>
                </c:pt>
                <c:pt idx="8">
                  <c:v>4.0</c:v>
                </c:pt>
                <c:pt idx="9">
                  <c:v>6.0</c:v>
                </c:pt>
                <c:pt idx="10">
                  <c:v>3.0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725242194518"/>
          <c:y val="0.0"/>
          <c:w val="0.556265851047139"/>
          <c:h val="1.0"/>
        </c:manualLayout>
      </c:layout>
      <c:pieChart>
        <c:varyColors val="1"/>
        <c:ser>
          <c:idx val="0"/>
          <c:order val="0"/>
          <c:explosion val="1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Sheet1!$A$7:$A$11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val>
        </c:ser>
        <c:ser>
          <c:idx val="1"/>
          <c:order val="1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Sheet1!$B$7:$B$11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19.0</c:v>
                </c:pt>
                <c:pt idx="4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881476321919143"/>
          <c:y val="0.549714542178456"/>
          <c:w val="0.1122351621156"/>
          <c:h val="0.442230233901428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Sheet1!$G$48:$G$49</c:f>
              <c:numCache>
                <c:formatCode>General</c:formatCode>
                <c:ptCount val="2"/>
                <c:pt idx="0">
                  <c:v>0.0</c:v>
                </c:pt>
                <c:pt idx="1">
                  <c:v>1.0</c:v>
                </c:pt>
              </c:numCache>
            </c:numRef>
          </c:cat>
          <c:val>
            <c:numRef>
              <c:f>Sheet1!$H$48:$H$49</c:f>
              <c:numCache>
                <c:formatCode>General</c:formatCode>
                <c:ptCount val="2"/>
                <c:pt idx="0">
                  <c:v>20.0</c:v>
                </c:pt>
                <c:pt idx="1">
                  <c:v>7.0</c:v>
                </c:pt>
              </c:numCache>
            </c:numRef>
          </c:val>
        </c:ser>
        <c:ser>
          <c:idx val="1"/>
          <c:order val="1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Sheet1!$G$48:$G$49</c:f>
              <c:numCache>
                <c:formatCode>General</c:formatCode>
                <c:ptCount val="2"/>
                <c:pt idx="0">
                  <c:v>0.0</c:v>
                </c:pt>
                <c:pt idx="1">
                  <c:v>1.0</c:v>
                </c:pt>
              </c:numCache>
            </c:numRef>
          </c:cat>
          <c:val>
            <c:numRef>
              <c:f>Sheet1!$G$49:$H$49</c:f>
              <c:numCache>
                <c:formatCode>General</c:formatCode>
                <c:ptCount val="2"/>
                <c:pt idx="0">
                  <c:v>1.0</c:v>
                </c:pt>
                <c:pt idx="1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B2E946-CB16-394F-BA28-8BCA1F272404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A3EF8F-561A-A644-A767-9B6F83BA00F1}">
      <dgm:prSet phldrT="[Text]"/>
      <dgm:spPr/>
      <dgm:t>
        <a:bodyPr/>
        <a:lstStyle/>
        <a:p>
          <a:r>
            <a:rPr lang="ta-IN" b="1" dirty="0" smtClean="0"/>
            <a:t>Smartphoovi</a:t>
          </a:r>
          <a:endParaRPr lang="en-US" b="1" dirty="0"/>
        </a:p>
      </dgm:t>
    </dgm:pt>
    <dgm:pt modelId="{9570EAA7-8AFE-804A-8519-20F2488358E8}" type="parTrans" cxnId="{FE8834D3-BAB5-094E-88CB-7FF1E251B4B9}">
      <dgm:prSet/>
      <dgm:spPr/>
      <dgm:t>
        <a:bodyPr/>
        <a:lstStyle/>
        <a:p>
          <a:endParaRPr lang="en-US"/>
        </a:p>
      </dgm:t>
    </dgm:pt>
    <dgm:pt modelId="{0427D444-080A-F346-AB09-60DDD50D2FD1}" type="sibTrans" cxnId="{FE8834D3-BAB5-094E-88CB-7FF1E251B4B9}">
      <dgm:prSet/>
      <dgm:spPr/>
      <dgm:t>
        <a:bodyPr/>
        <a:lstStyle/>
        <a:p>
          <a:endParaRPr lang="en-US"/>
        </a:p>
      </dgm:t>
    </dgm:pt>
    <dgm:pt modelId="{454295BB-252C-9F4B-8BB3-5621E3CFE79C}">
      <dgm:prSet phldrT="[Text]"/>
      <dgm:spPr/>
      <dgm:t>
        <a:bodyPr/>
        <a:lstStyle/>
        <a:p>
          <a:r>
            <a:rPr lang="ta-IN" b="1" dirty="0" smtClean="0"/>
            <a:t>Domaće zadaće</a:t>
          </a:r>
          <a:endParaRPr lang="en-US" b="1" dirty="0"/>
        </a:p>
      </dgm:t>
    </dgm:pt>
    <dgm:pt modelId="{B43F9CBB-9873-7043-9031-80828B5F191A}" type="parTrans" cxnId="{3B453254-203B-7148-A3F9-F288E89C7731}">
      <dgm:prSet/>
      <dgm:spPr/>
      <dgm:t>
        <a:bodyPr/>
        <a:lstStyle/>
        <a:p>
          <a:endParaRPr lang="en-US"/>
        </a:p>
      </dgm:t>
    </dgm:pt>
    <dgm:pt modelId="{8EB1485B-7ED5-8340-AC19-B262320004F5}" type="sibTrans" cxnId="{3B453254-203B-7148-A3F9-F288E89C7731}">
      <dgm:prSet/>
      <dgm:spPr/>
      <dgm:t>
        <a:bodyPr/>
        <a:lstStyle/>
        <a:p>
          <a:endParaRPr lang="en-US"/>
        </a:p>
      </dgm:t>
    </dgm:pt>
    <dgm:pt modelId="{2211D36C-BF41-F846-A8F5-6D2C55F52FAC}">
      <dgm:prSet phldrT="[Text]"/>
      <dgm:spPr/>
      <dgm:t>
        <a:bodyPr/>
        <a:lstStyle/>
        <a:p>
          <a:r>
            <a:rPr lang="ta-IN" b="1" dirty="0" smtClean="0"/>
            <a:t>Znanja</a:t>
          </a:r>
          <a:endParaRPr lang="en-US" b="1" dirty="0"/>
        </a:p>
      </dgm:t>
    </dgm:pt>
    <dgm:pt modelId="{FA07F403-6EE3-4944-884D-06E903BDFA44}" type="parTrans" cxnId="{2DA6B3FE-D329-B249-8F65-E90334830D34}">
      <dgm:prSet/>
      <dgm:spPr/>
      <dgm:t>
        <a:bodyPr/>
        <a:lstStyle/>
        <a:p>
          <a:endParaRPr lang="en-US"/>
        </a:p>
      </dgm:t>
    </dgm:pt>
    <dgm:pt modelId="{CA7CF3CA-9DAA-3B45-8823-B678C0DE043A}" type="sibTrans" cxnId="{2DA6B3FE-D329-B249-8F65-E90334830D34}">
      <dgm:prSet/>
      <dgm:spPr/>
      <dgm:t>
        <a:bodyPr/>
        <a:lstStyle/>
        <a:p>
          <a:endParaRPr lang="en-US"/>
        </a:p>
      </dgm:t>
    </dgm:pt>
    <dgm:pt modelId="{64E4E3AE-5133-A346-8330-167BE70059DD}">
      <dgm:prSet phldrT="[Text]"/>
      <dgm:spPr/>
      <dgm:t>
        <a:bodyPr/>
        <a:lstStyle/>
        <a:p>
          <a:r>
            <a:rPr lang="ta-IN" b="1" dirty="0" smtClean="0"/>
            <a:t>Suradnja</a:t>
          </a:r>
          <a:endParaRPr lang="en-US" b="1" dirty="0"/>
        </a:p>
      </dgm:t>
    </dgm:pt>
    <dgm:pt modelId="{A7A5BE1A-562D-2343-B3E5-108CA52EBBD9}" type="parTrans" cxnId="{7CC476C5-E7BB-2743-A15C-16A08FDFC78E}">
      <dgm:prSet/>
      <dgm:spPr/>
      <dgm:t>
        <a:bodyPr/>
        <a:lstStyle/>
        <a:p>
          <a:endParaRPr lang="en-US"/>
        </a:p>
      </dgm:t>
    </dgm:pt>
    <dgm:pt modelId="{5D9DA343-DA31-3D43-B20F-FF75CF2B698D}" type="sibTrans" cxnId="{7CC476C5-E7BB-2743-A15C-16A08FDFC78E}">
      <dgm:prSet/>
      <dgm:spPr/>
      <dgm:t>
        <a:bodyPr/>
        <a:lstStyle/>
        <a:p>
          <a:endParaRPr lang="en-US"/>
        </a:p>
      </dgm:t>
    </dgm:pt>
    <dgm:pt modelId="{36EB9EAC-3CC0-AE47-8CF4-2538C09C1514}">
      <dgm:prSet phldrT="[Text]"/>
      <dgm:spPr/>
      <dgm:t>
        <a:bodyPr/>
        <a:lstStyle/>
        <a:p>
          <a:r>
            <a:rPr lang="ta-IN" smtClean="0"/>
            <a:t> </a:t>
          </a:r>
          <a:endParaRPr lang="en-US" dirty="0"/>
        </a:p>
      </dgm:t>
    </dgm:pt>
    <dgm:pt modelId="{FC2EC076-D586-1A47-8CBA-9A34C899771E}" type="parTrans" cxnId="{96A48B4C-F672-0541-A0DB-4BD0F43C7C1A}">
      <dgm:prSet/>
      <dgm:spPr/>
      <dgm:t>
        <a:bodyPr/>
        <a:lstStyle/>
        <a:p>
          <a:endParaRPr lang="en-US"/>
        </a:p>
      </dgm:t>
    </dgm:pt>
    <dgm:pt modelId="{3A32501B-A6AC-5B41-A665-32ABAD9341B7}" type="sibTrans" cxnId="{96A48B4C-F672-0541-A0DB-4BD0F43C7C1A}">
      <dgm:prSet/>
      <dgm:spPr/>
      <dgm:t>
        <a:bodyPr/>
        <a:lstStyle/>
        <a:p>
          <a:endParaRPr lang="en-US"/>
        </a:p>
      </dgm:t>
    </dgm:pt>
    <dgm:pt modelId="{E79C2877-CF24-114B-A820-C3578851293A}" type="pres">
      <dgm:prSet presAssocID="{DEB2E946-CB16-394F-BA28-8BCA1F27240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FB0F1A5-BDC2-FF47-8925-6191E34BC4FE}" type="pres">
      <dgm:prSet presAssocID="{92A3EF8F-561A-A644-A767-9B6F83BA00F1}" presName="Accent1" presStyleCnt="0"/>
      <dgm:spPr/>
    </dgm:pt>
    <dgm:pt modelId="{95623C6C-5A47-D646-AAFA-159B5C0D6386}" type="pres">
      <dgm:prSet presAssocID="{92A3EF8F-561A-A644-A767-9B6F83BA00F1}" presName="Accent" presStyleLbl="node1" presStyleIdx="0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552E2E76-2719-F446-887C-D1825B7C57B1}" type="pres">
      <dgm:prSet presAssocID="{92A3EF8F-561A-A644-A767-9B6F83BA00F1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F3477-7ED3-F641-A6E9-DBC1F53D999F}" type="pres">
      <dgm:prSet presAssocID="{454295BB-252C-9F4B-8BB3-5621E3CFE79C}" presName="Accent2" presStyleCnt="0"/>
      <dgm:spPr/>
    </dgm:pt>
    <dgm:pt modelId="{680DB539-2573-E541-8D9F-8DF051240744}" type="pres">
      <dgm:prSet presAssocID="{454295BB-252C-9F4B-8BB3-5621E3CFE79C}" presName="Accent" presStyleLbl="node1" presStyleIdx="1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0D1385AE-2B8E-944F-90E6-03195EE7A179}" type="pres">
      <dgm:prSet presAssocID="{454295BB-252C-9F4B-8BB3-5621E3CFE79C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084AF-C89C-B445-A30A-5F0C4905E43F}" type="pres">
      <dgm:prSet presAssocID="{2211D36C-BF41-F846-A8F5-6D2C55F52FAC}" presName="Accent3" presStyleCnt="0"/>
      <dgm:spPr/>
    </dgm:pt>
    <dgm:pt modelId="{7A7C6DB9-6ECF-EC43-89DE-34AF6BB9736E}" type="pres">
      <dgm:prSet presAssocID="{2211D36C-BF41-F846-A8F5-6D2C55F52FAC}" presName="Accent" presStyleLbl="node1" presStyleIdx="2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8AC8538-EDE0-2445-9D5F-BEEA782D1A04}" type="pres">
      <dgm:prSet presAssocID="{2211D36C-BF41-F846-A8F5-6D2C55F52FAC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54F4A-8531-3442-B577-5A1B92668F84}" type="pres">
      <dgm:prSet presAssocID="{64E4E3AE-5133-A346-8330-167BE70059DD}" presName="Accent4" presStyleCnt="0"/>
      <dgm:spPr/>
    </dgm:pt>
    <dgm:pt modelId="{BDA072D5-6B09-654C-B4DE-2194F1131365}" type="pres">
      <dgm:prSet presAssocID="{64E4E3AE-5133-A346-8330-167BE70059DD}" presName="Accent" presStyleLbl="node1" presStyleIdx="3" presStyleCnt="5" custLinFactNeighborX="467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6E116610-3176-D64D-BEAB-86E57D480F70}" type="pres">
      <dgm:prSet presAssocID="{64E4E3AE-5133-A346-8330-167BE70059DD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3D184-8198-2C40-89C6-F4730AA805AE}" type="pres">
      <dgm:prSet presAssocID="{36EB9EAC-3CC0-AE47-8CF4-2538C09C1514}" presName="Accent5" presStyleCnt="0"/>
      <dgm:spPr/>
    </dgm:pt>
    <dgm:pt modelId="{03A36C1F-0E7D-EA45-9168-0357A04C1407}" type="pres">
      <dgm:prSet presAssocID="{36EB9EAC-3CC0-AE47-8CF4-2538C09C1514}" presName="Accent" presStyleLbl="node1" presStyleIdx="4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27973E3-87E8-3E47-A627-E7011348374D}" type="pres">
      <dgm:prSet presAssocID="{36EB9EAC-3CC0-AE47-8CF4-2538C09C1514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625CDA-76A4-4F49-A51E-3B94ABE13841}" type="presOf" srcId="{36EB9EAC-3CC0-AE47-8CF4-2538C09C1514}" destId="{427973E3-87E8-3E47-A627-E7011348374D}" srcOrd="0" destOrd="0" presId="urn:microsoft.com/office/officeart/2009/layout/CircleArrowProcess"/>
    <dgm:cxn modelId="{3B453254-203B-7148-A3F9-F288E89C7731}" srcId="{DEB2E946-CB16-394F-BA28-8BCA1F272404}" destId="{454295BB-252C-9F4B-8BB3-5621E3CFE79C}" srcOrd="1" destOrd="0" parTransId="{B43F9CBB-9873-7043-9031-80828B5F191A}" sibTransId="{8EB1485B-7ED5-8340-AC19-B262320004F5}"/>
    <dgm:cxn modelId="{296EB4A5-9497-6948-869C-932A39887896}" type="presOf" srcId="{454295BB-252C-9F4B-8BB3-5621E3CFE79C}" destId="{0D1385AE-2B8E-944F-90E6-03195EE7A179}" srcOrd="0" destOrd="0" presId="urn:microsoft.com/office/officeart/2009/layout/CircleArrowProcess"/>
    <dgm:cxn modelId="{7CC476C5-E7BB-2743-A15C-16A08FDFC78E}" srcId="{DEB2E946-CB16-394F-BA28-8BCA1F272404}" destId="{64E4E3AE-5133-A346-8330-167BE70059DD}" srcOrd="3" destOrd="0" parTransId="{A7A5BE1A-562D-2343-B3E5-108CA52EBBD9}" sibTransId="{5D9DA343-DA31-3D43-B20F-FF75CF2B698D}"/>
    <dgm:cxn modelId="{32BEE1F3-A27F-A24C-8984-215E01A37BAC}" type="presOf" srcId="{92A3EF8F-561A-A644-A767-9B6F83BA00F1}" destId="{552E2E76-2719-F446-887C-D1825B7C57B1}" srcOrd="0" destOrd="0" presId="urn:microsoft.com/office/officeart/2009/layout/CircleArrowProcess"/>
    <dgm:cxn modelId="{2DA6B3FE-D329-B249-8F65-E90334830D34}" srcId="{DEB2E946-CB16-394F-BA28-8BCA1F272404}" destId="{2211D36C-BF41-F846-A8F5-6D2C55F52FAC}" srcOrd="2" destOrd="0" parTransId="{FA07F403-6EE3-4944-884D-06E903BDFA44}" sibTransId="{CA7CF3CA-9DAA-3B45-8823-B678C0DE043A}"/>
    <dgm:cxn modelId="{96A48B4C-F672-0541-A0DB-4BD0F43C7C1A}" srcId="{DEB2E946-CB16-394F-BA28-8BCA1F272404}" destId="{36EB9EAC-3CC0-AE47-8CF4-2538C09C1514}" srcOrd="4" destOrd="0" parTransId="{FC2EC076-D586-1A47-8CBA-9A34C899771E}" sibTransId="{3A32501B-A6AC-5B41-A665-32ABAD9341B7}"/>
    <dgm:cxn modelId="{1AA30B7D-7EC1-E844-B240-44D8BF30190A}" type="presOf" srcId="{DEB2E946-CB16-394F-BA28-8BCA1F272404}" destId="{E79C2877-CF24-114B-A820-C3578851293A}" srcOrd="0" destOrd="0" presId="urn:microsoft.com/office/officeart/2009/layout/CircleArrowProcess"/>
    <dgm:cxn modelId="{FE8834D3-BAB5-094E-88CB-7FF1E251B4B9}" srcId="{DEB2E946-CB16-394F-BA28-8BCA1F272404}" destId="{92A3EF8F-561A-A644-A767-9B6F83BA00F1}" srcOrd="0" destOrd="0" parTransId="{9570EAA7-8AFE-804A-8519-20F2488358E8}" sibTransId="{0427D444-080A-F346-AB09-60DDD50D2FD1}"/>
    <dgm:cxn modelId="{E05B4C1C-690F-A54E-ABA8-29399A7FD8E8}" type="presOf" srcId="{64E4E3AE-5133-A346-8330-167BE70059DD}" destId="{6E116610-3176-D64D-BEAB-86E57D480F70}" srcOrd="0" destOrd="0" presId="urn:microsoft.com/office/officeart/2009/layout/CircleArrowProcess"/>
    <dgm:cxn modelId="{1C4266A1-4D13-114A-82F7-8923F49199CC}" type="presOf" srcId="{2211D36C-BF41-F846-A8F5-6D2C55F52FAC}" destId="{18AC8538-EDE0-2445-9D5F-BEEA782D1A04}" srcOrd="0" destOrd="0" presId="urn:microsoft.com/office/officeart/2009/layout/CircleArrowProcess"/>
    <dgm:cxn modelId="{2D7D6B72-47E2-C74D-9BE6-86CFFBCF8DF9}" type="presParOf" srcId="{E79C2877-CF24-114B-A820-C3578851293A}" destId="{BFB0F1A5-BDC2-FF47-8925-6191E34BC4FE}" srcOrd="0" destOrd="0" presId="urn:microsoft.com/office/officeart/2009/layout/CircleArrowProcess"/>
    <dgm:cxn modelId="{580A8D2C-4C66-1D41-BE37-FEA02B4717BC}" type="presParOf" srcId="{BFB0F1A5-BDC2-FF47-8925-6191E34BC4FE}" destId="{95623C6C-5A47-D646-AAFA-159B5C0D6386}" srcOrd="0" destOrd="0" presId="urn:microsoft.com/office/officeart/2009/layout/CircleArrowProcess"/>
    <dgm:cxn modelId="{995BCF17-D8A2-4B48-9805-89AF8F0F59A2}" type="presParOf" srcId="{E79C2877-CF24-114B-A820-C3578851293A}" destId="{552E2E76-2719-F446-887C-D1825B7C57B1}" srcOrd="1" destOrd="0" presId="urn:microsoft.com/office/officeart/2009/layout/CircleArrowProcess"/>
    <dgm:cxn modelId="{237E2725-FB26-104C-8B76-B47840418D7C}" type="presParOf" srcId="{E79C2877-CF24-114B-A820-C3578851293A}" destId="{3FDF3477-7ED3-F641-A6E9-DBC1F53D999F}" srcOrd="2" destOrd="0" presId="urn:microsoft.com/office/officeart/2009/layout/CircleArrowProcess"/>
    <dgm:cxn modelId="{9FBEAD20-9178-4A4B-B57D-95B89FE949DC}" type="presParOf" srcId="{3FDF3477-7ED3-F641-A6E9-DBC1F53D999F}" destId="{680DB539-2573-E541-8D9F-8DF051240744}" srcOrd="0" destOrd="0" presId="urn:microsoft.com/office/officeart/2009/layout/CircleArrowProcess"/>
    <dgm:cxn modelId="{0DEF5033-6F40-6D48-9698-1A12335B58EA}" type="presParOf" srcId="{E79C2877-CF24-114B-A820-C3578851293A}" destId="{0D1385AE-2B8E-944F-90E6-03195EE7A179}" srcOrd="3" destOrd="0" presId="urn:microsoft.com/office/officeart/2009/layout/CircleArrowProcess"/>
    <dgm:cxn modelId="{63C2E0E9-DA4A-8241-9AE4-29B5DE1BA20D}" type="presParOf" srcId="{E79C2877-CF24-114B-A820-C3578851293A}" destId="{338084AF-C89C-B445-A30A-5F0C4905E43F}" srcOrd="4" destOrd="0" presId="urn:microsoft.com/office/officeart/2009/layout/CircleArrowProcess"/>
    <dgm:cxn modelId="{8A1C9683-82C0-8244-A62C-59C206B536AE}" type="presParOf" srcId="{338084AF-C89C-B445-A30A-5F0C4905E43F}" destId="{7A7C6DB9-6ECF-EC43-89DE-34AF6BB9736E}" srcOrd="0" destOrd="0" presId="urn:microsoft.com/office/officeart/2009/layout/CircleArrowProcess"/>
    <dgm:cxn modelId="{53131F60-9FEC-F542-B058-8984E29B4B30}" type="presParOf" srcId="{E79C2877-CF24-114B-A820-C3578851293A}" destId="{18AC8538-EDE0-2445-9D5F-BEEA782D1A04}" srcOrd="5" destOrd="0" presId="urn:microsoft.com/office/officeart/2009/layout/CircleArrowProcess"/>
    <dgm:cxn modelId="{06A0A760-B2E9-614E-BBE9-B2DF6D02A732}" type="presParOf" srcId="{E79C2877-CF24-114B-A820-C3578851293A}" destId="{5B954F4A-8531-3442-B577-5A1B92668F84}" srcOrd="6" destOrd="0" presId="urn:microsoft.com/office/officeart/2009/layout/CircleArrowProcess"/>
    <dgm:cxn modelId="{8EBD9CD1-BCD6-FE4D-9229-4AA164596342}" type="presParOf" srcId="{5B954F4A-8531-3442-B577-5A1B92668F84}" destId="{BDA072D5-6B09-654C-B4DE-2194F1131365}" srcOrd="0" destOrd="0" presId="urn:microsoft.com/office/officeart/2009/layout/CircleArrowProcess"/>
    <dgm:cxn modelId="{22B4DCF2-ECBC-2A4C-9253-355A778E0D0B}" type="presParOf" srcId="{E79C2877-CF24-114B-A820-C3578851293A}" destId="{6E116610-3176-D64D-BEAB-86E57D480F70}" srcOrd="7" destOrd="0" presId="urn:microsoft.com/office/officeart/2009/layout/CircleArrowProcess"/>
    <dgm:cxn modelId="{DCF2A74C-4F5E-404E-898C-18B869C41E07}" type="presParOf" srcId="{E79C2877-CF24-114B-A820-C3578851293A}" destId="{1143D184-8198-2C40-89C6-F4730AA805AE}" srcOrd="8" destOrd="0" presId="urn:microsoft.com/office/officeart/2009/layout/CircleArrowProcess"/>
    <dgm:cxn modelId="{B017FB81-24A2-3B43-A5DC-CC4CFAEDAB72}" type="presParOf" srcId="{1143D184-8198-2C40-89C6-F4730AA805AE}" destId="{03A36C1F-0E7D-EA45-9168-0357A04C1407}" srcOrd="0" destOrd="0" presId="urn:microsoft.com/office/officeart/2009/layout/CircleArrowProcess"/>
    <dgm:cxn modelId="{2F825218-6681-D647-9345-757D0C64F170}" type="presParOf" srcId="{E79C2877-CF24-114B-A820-C3578851293A}" destId="{427973E3-87E8-3E47-A627-E7011348374D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0FF81-EAC5-074D-8A40-53C8BF1C9799}" type="doc">
      <dgm:prSet loTypeId="urn:microsoft.com/office/officeart/2008/layout/BubblePictureList" loCatId="" qsTypeId="urn:microsoft.com/office/officeart/2005/8/quickstyle/simple4" qsCatId="simple" csTypeId="urn:microsoft.com/office/officeart/2005/8/colors/accent1_2" csCatId="accent1" phldr="1"/>
      <dgm:spPr/>
    </dgm:pt>
    <dgm:pt modelId="{212DA3C3-A6DD-8040-81B0-1E1EEA71B1EE}">
      <dgm:prSet phldrT="[Text]"/>
      <dgm:spPr/>
      <dgm:t>
        <a:bodyPr/>
        <a:lstStyle/>
        <a:p>
          <a:r>
            <a:rPr lang="ta-IN" dirty="0" smtClean="0"/>
            <a:t>Učenje orijenitano učeniku</a:t>
          </a:r>
          <a:endParaRPr lang="en-US" dirty="0"/>
        </a:p>
      </dgm:t>
    </dgm:pt>
    <dgm:pt modelId="{61297206-E1E7-2B44-9E29-6BF0EACA0BDC}" type="parTrans" cxnId="{4DB88B0B-D24C-8948-B02C-0DB712921772}">
      <dgm:prSet/>
      <dgm:spPr/>
      <dgm:t>
        <a:bodyPr/>
        <a:lstStyle/>
        <a:p>
          <a:endParaRPr lang="en-US"/>
        </a:p>
      </dgm:t>
    </dgm:pt>
    <dgm:pt modelId="{D0188404-480D-B44E-94D3-956D83EDA36C}" type="sibTrans" cxnId="{4DB88B0B-D24C-8948-B02C-0DB712921772}">
      <dgm:prSet/>
      <dgm:spPr/>
      <dgm:t>
        <a:bodyPr/>
        <a:lstStyle/>
        <a:p>
          <a:endParaRPr lang="en-US"/>
        </a:p>
      </dgm:t>
    </dgm:pt>
    <dgm:pt modelId="{40DB6E4F-9E1B-7147-9AC4-831D09C1E8DB}">
      <dgm:prSet phldrT="[Text]"/>
      <dgm:spPr/>
      <dgm:t>
        <a:bodyPr/>
        <a:lstStyle/>
        <a:p>
          <a:r>
            <a:rPr lang="ta-IN" dirty="0" smtClean="0"/>
            <a:t>Aktivnost učenika</a:t>
          </a:r>
          <a:endParaRPr lang="en-US" dirty="0"/>
        </a:p>
      </dgm:t>
    </dgm:pt>
    <dgm:pt modelId="{2290B5DC-0824-8044-89C5-08CA03A0388D}" type="parTrans" cxnId="{9C6A65F0-19D0-DA4E-B92D-35D6D584C595}">
      <dgm:prSet/>
      <dgm:spPr/>
      <dgm:t>
        <a:bodyPr/>
        <a:lstStyle/>
        <a:p>
          <a:endParaRPr lang="en-US"/>
        </a:p>
      </dgm:t>
    </dgm:pt>
    <dgm:pt modelId="{3A75EE24-2457-E641-AD15-53A921B78D76}" type="sibTrans" cxnId="{9C6A65F0-19D0-DA4E-B92D-35D6D584C595}">
      <dgm:prSet/>
      <dgm:spPr/>
      <dgm:t>
        <a:bodyPr/>
        <a:lstStyle/>
        <a:p>
          <a:endParaRPr lang="en-US"/>
        </a:p>
      </dgm:t>
    </dgm:pt>
    <dgm:pt modelId="{D088742B-D69A-114C-9063-F12BBB964316}">
      <dgm:prSet phldrT="[Text]"/>
      <dgm:spPr/>
      <dgm:t>
        <a:bodyPr/>
        <a:lstStyle/>
        <a:p>
          <a:r>
            <a:rPr lang="ta-IN" dirty="0" smtClean="0"/>
            <a:t>Aktualizacija i modernizacija</a:t>
          </a:r>
          <a:endParaRPr lang="en-US" dirty="0"/>
        </a:p>
      </dgm:t>
    </dgm:pt>
    <dgm:pt modelId="{21A428E5-ED4A-094D-BEE7-4B176656BC80}" type="parTrans" cxnId="{AD679A51-D6CC-B847-A1C1-1495001A63CA}">
      <dgm:prSet/>
      <dgm:spPr/>
      <dgm:t>
        <a:bodyPr/>
        <a:lstStyle/>
        <a:p>
          <a:endParaRPr lang="en-US"/>
        </a:p>
      </dgm:t>
    </dgm:pt>
    <dgm:pt modelId="{A93AD864-A553-0C4F-93CB-7CFB3A369C6A}" type="sibTrans" cxnId="{AD679A51-D6CC-B847-A1C1-1495001A63CA}">
      <dgm:prSet/>
      <dgm:spPr/>
      <dgm:t>
        <a:bodyPr/>
        <a:lstStyle/>
        <a:p>
          <a:endParaRPr lang="en-US"/>
        </a:p>
      </dgm:t>
    </dgm:pt>
    <dgm:pt modelId="{AF922224-4828-D04C-92D4-D29712E46F36}">
      <dgm:prSet/>
      <dgm:spPr/>
      <dgm:t>
        <a:bodyPr/>
        <a:lstStyle/>
        <a:p>
          <a:endParaRPr lang="en-US"/>
        </a:p>
      </dgm:t>
    </dgm:pt>
    <dgm:pt modelId="{850727E1-D5F9-CE4A-94A7-02A868B4D3CC}" type="parTrans" cxnId="{1E6E011E-8EB1-F540-81CF-9FC1FD5B6E98}">
      <dgm:prSet/>
      <dgm:spPr/>
      <dgm:t>
        <a:bodyPr/>
        <a:lstStyle/>
        <a:p>
          <a:endParaRPr lang="en-US"/>
        </a:p>
      </dgm:t>
    </dgm:pt>
    <dgm:pt modelId="{82168F74-49AB-5641-B1D1-6DE8547AA861}" type="sibTrans" cxnId="{1E6E011E-8EB1-F540-81CF-9FC1FD5B6E98}">
      <dgm:prSet/>
      <dgm:spPr/>
      <dgm:t>
        <a:bodyPr/>
        <a:lstStyle/>
        <a:p>
          <a:endParaRPr lang="en-US"/>
        </a:p>
      </dgm:t>
    </dgm:pt>
    <dgm:pt modelId="{4EDEDBA2-183E-2041-B743-F5CC84982D8B}">
      <dgm:prSet/>
      <dgm:spPr/>
      <dgm:t>
        <a:bodyPr/>
        <a:lstStyle/>
        <a:p>
          <a:endParaRPr lang="en-US"/>
        </a:p>
      </dgm:t>
    </dgm:pt>
    <dgm:pt modelId="{F9706FDD-54C3-9646-870D-0549C817112D}" type="parTrans" cxnId="{1CC8EF93-CDA4-5245-B1E8-AADBA23E1E26}">
      <dgm:prSet/>
      <dgm:spPr/>
      <dgm:t>
        <a:bodyPr/>
        <a:lstStyle/>
        <a:p>
          <a:endParaRPr lang="en-US"/>
        </a:p>
      </dgm:t>
    </dgm:pt>
    <dgm:pt modelId="{08DC98EE-6275-D54A-A5C8-D47F5009B025}" type="sibTrans" cxnId="{1CC8EF93-CDA4-5245-B1E8-AADBA23E1E26}">
      <dgm:prSet/>
      <dgm:spPr/>
      <dgm:t>
        <a:bodyPr/>
        <a:lstStyle/>
        <a:p>
          <a:endParaRPr lang="en-US"/>
        </a:p>
      </dgm:t>
    </dgm:pt>
    <dgm:pt modelId="{65D67728-92B7-5F4E-82D6-36A9928871C8}" type="pres">
      <dgm:prSet presAssocID="{45F0FF81-EAC5-074D-8A40-53C8BF1C9799}" presName="Name0" presStyleCnt="0">
        <dgm:presLayoutVars>
          <dgm:chMax val="8"/>
          <dgm:chPref val="8"/>
          <dgm:dir/>
        </dgm:presLayoutVars>
      </dgm:prSet>
      <dgm:spPr/>
    </dgm:pt>
    <dgm:pt modelId="{D5146728-501C-FB4C-9484-B33B192C7EB0}" type="pres">
      <dgm:prSet presAssocID="{212DA3C3-A6DD-8040-81B0-1E1EEA71B1EE}" presName="parent_text_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29E6C-3EA3-6140-81F0-CD88139A1818}" type="pres">
      <dgm:prSet presAssocID="{212DA3C3-A6DD-8040-81B0-1E1EEA71B1EE}" presName="image_accent_1" presStyleCnt="0"/>
      <dgm:spPr/>
    </dgm:pt>
    <dgm:pt modelId="{2C0A1D06-E512-6043-AD5D-249336A78DD0}" type="pres">
      <dgm:prSet presAssocID="{212DA3C3-A6DD-8040-81B0-1E1EEA71B1EE}" presName="imageAccentRepeatNode" presStyleLbl="alignNode1" presStyleIdx="0" presStyleCnt="9"/>
      <dgm:spPr/>
    </dgm:pt>
    <dgm:pt modelId="{A5AAF7C4-3596-1947-A4A6-FE8926696E65}" type="pres">
      <dgm:prSet presAssocID="{212DA3C3-A6DD-8040-81B0-1E1EEA71B1EE}" presName="accent_1" presStyleLbl="alignNode1" presStyleIdx="1" presStyleCnt="9"/>
      <dgm:spPr/>
    </dgm:pt>
    <dgm:pt modelId="{64F820F5-0154-6343-A8A8-813EE0E18B1A}" type="pres">
      <dgm:prSet presAssocID="{D0188404-480D-B44E-94D3-956D83EDA36C}" presName="image_1" presStyleCnt="0"/>
      <dgm:spPr/>
    </dgm:pt>
    <dgm:pt modelId="{2A5DF7C5-8C3D-3648-9347-F1C3E61622C0}" type="pres">
      <dgm:prSet presAssocID="{D0188404-480D-B44E-94D3-956D83EDA36C}" presName="imageRepeatNode" presStyleLbl="fgImgPlace1" presStyleIdx="0" presStyleCnt="5"/>
      <dgm:spPr/>
      <dgm:t>
        <a:bodyPr/>
        <a:lstStyle/>
        <a:p>
          <a:endParaRPr lang="en-US"/>
        </a:p>
      </dgm:t>
    </dgm:pt>
    <dgm:pt modelId="{DE32D4F2-2E4A-4145-BC2B-39E01E7A41B7}" type="pres">
      <dgm:prSet presAssocID="{40DB6E4F-9E1B-7147-9AC4-831D09C1E8DB}" presName="parent_text_2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0CF2F-A39C-DF44-A8B6-7B691D8CE668}" type="pres">
      <dgm:prSet presAssocID="{40DB6E4F-9E1B-7147-9AC4-831D09C1E8DB}" presName="image_accent_2" presStyleCnt="0"/>
      <dgm:spPr/>
    </dgm:pt>
    <dgm:pt modelId="{DE3ECC18-40FD-3E46-A446-D16C76914CFC}" type="pres">
      <dgm:prSet presAssocID="{40DB6E4F-9E1B-7147-9AC4-831D09C1E8DB}" presName="imageAccentRepeatNode" presStyleLbl="alignNode1" presStyleIdx="2" presStyleCnt="9"/>
      <dgm:spPr/>
    </dgm:pt>
    <dgm:pt modelId="{80581167-14D0-5F43-B1AF-344BC68EE1EF}" type="pres">
      <dgm:prSet presAssocID="{3A75EE24-2457-E641-AD15-53A921B78D76}" presName="image_2" presStyleCnt="0"/>
      <dgm:spPr/>
    </dgm:pt>
    <dgm:pt modelId="{6D51BFD0-9841-E34F-B661-A1B0FD463100}" type="pres">
      <dgm:prSet presAssocID="{3A75EE24-2457-E641-AD15-53A921B78D76}" presName="imageRepeatNode" presStyleLbl="fgImgPlace1" presStyleIdx="1" presStyleCnt="5"/>
      <dgm:spPr/>
      <dgm:t>
        <a:bodyPr/>
        <a:lstStyle/>
        <a:p>
          <a:endParaRPr lang="en-US"/>
        </a:p>
      </dgm:t>
    </dgm:pt>
    <dgm:pt modelId="{5D4364A8-C595-744F-8C3D-D0570C584AFE}" type="pres">
      <dgm:prSet presAssocID="{D088742B-D69A-114C-9063-F12BBB964316}" presName="image_accent_3" presStyleCnt="0"/>
      <dgm:spPr/>
    </dgm:pt>
    <dgm:pt modelId="{D6B0A0BC-9AB7-F44E-B059-9B19F5F51B37}" type="pres">
      <dgm:prSet presAssocID="{D088742B-D69A-114C-9063-F12BBB964316}" presName="imageAccentRepeatNode" presStyleLbl="alignNode1" presStyleIdx="3" presStyleCnt="9"/>
      <dgm:spPr/>
    </dgm:pt>
    <dgm:pt modelId="{8C058D7A-DD49-EE41-9089-711F82E56436}" type="pres">
      <dgm:prSet presAssocID="{D088742B-D69A-114C-9063-F12BBB964316}" presName="parent_text_3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FA120-AB6E-F44E-A93D-0CC1B2287FA3}" type="pres">
      <dgm:prSet presAssocID="{D088742B-D69A-114C-9063-F12BBB964316}" presName="accent_2" presStyleLbl="alignNode1" presStyleIdx="4" presStyleCnt="9"/>
      <dgm:spPr/>
    </dgm:pt>
    <dgm:pt modelId="{8D722697-F23F-0348-9092-E123FE7E8735}" type="pres">
      <dgm:prSet presAssocID="{D088742B-D69A-114C-9063-F12BBB964316}" presName="accent_3" presStyleLbl="alignNode1" presStyleIdx="5" presStyleCnt="9"/>
      <dgm:spPr/>
    </dgm:pt>
    <dgm:pt modelId="{216A7154-5B15-FD4F-96AF-584F455B1EAB}" type="pres">
      <dgm:prSet presAssocID="{A93AD864-A553-0C4F-93CB-7CFB3A369C6A}" presName="image_3" presStyleCnt="0"/>
      <dgm:spPr/>
    </dgm:pt>
    <dgm:pt modelId="{E23D5080-3963-7F46-AA44-93DDD2B33289}" type="pres">
      <dgm:prSet presAssocID="{A93AD864-A553-0C4F-93CB-7CFB3A369C6A}" presName="imageRepeatNode" presStyleLbl="fgImgPlace1" presStyleIdx="2" presStyleCnt="5"/>
      <dgm:spPr/>
      <dgm:t>
        <a:bodyPr/>
        <a:lstStyle/>
        <a:p>
          <a:endParaRPr lang="en-US"/>
        </a:p>
      </dgm:t>
    </dgm:pt>
    <dgm:pt modelId="{9E0311D4-1771-5A43-ABC5-79712CA16656}" type="pres">
      <dgm:prSet presAssocID="{AF922224-4828-D04C-92D4-D29712E46F36}" presName="image_accent_4" presStyleCnt="0"/>
      <dgm:spPr/>
    </dgm:pt>
    <dgm:pt modelId="{F8EB1D91-EB2C-5D4D-9F59-DBB5DFF752D8}" type="pres">
      <dgm:prSet presAssocID="{AF922224-4828-D04C-92D4-D29712E46F36}" presName="imageAccentRepeatNode" presStyleLbl="alignNode1" presStyleIdx="6" presStyleCnt="9"/>
      <dgm:spPr/>
    </dgm:pt>
    <dgm:pt modelId="{AF1BD451-6500-8A47-AF51-4ECC54F201F6}" type="pres">
      <dgm:prSet presAssocID="{AF922224-4828-D04C-92D4-D29712E46F36}" presName="parent_text_4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946A9-3DC2-2C4E-8729-97270D093147}" type="pres">
      <dgm:prSet presAssocID="{AF922224-4828-D04C-92D4-D29712E46F36}" presName="accent_4" presStyleLbl="alignNode1" presStyleIdx="7" presStyleCnt="9"/>
      <dgm:spPr/>
    </dgm:pt>
    <dgm:pt modelId="{87EE1A8A-308A-2341-B442-FD7F90A9E769}" type="pres">
      <dgm:prSet presAssocID="{82168F74-49AB-5641-B1D1-6DE8547AA861}" presName="image_4" presStyleCnt="0"/>
      <dgm:spPr/>
    </dgm:pt>
    <dgm:pt modelId="{FC9CCAEA-05EA-5A4E-B543-514736C32520}" type="pres">
      <dgm:prSet presAssocID="{82168F74-49AB-5641-B1D1-6DE8547AA861}" presName="imageRepeatNode" presStyleLbl="fgImgPlace1" presStyleIdx="3" presStyleCnt="5"/>
      <dgm:spPr/>
      <dgm:t>
        <a:bodyPr/>
        <a:lstStyle/>
        <a:p>
          <a:endParaRPr lang="en-US"/>
        </a:p>
      </dgm:t>
    </dgm:pt>
    <dgm:pt modelId="{1437F0C3-CEE4-A242-A845-519539AEEF06}" type="pres">
      <dgm:prSet presAssocID="{4EDEDBA2-183E-2041-B743-F5CC84982D8B}" presName="image_accent_5" presStyleCnt="0"/>
      <dgm:spPr/>
    </dgm:pt>
    <dgm:pt modelId="{21EF5E03-30F4-3046-B939-DD02CD8FA402}" type="pres">
      <dgm:prSet presAssocID="{4EDEDBA2-183E-2041-B743-F5CC84982D8B}" presName="imageAccentRepeatNode" presStyleLbl="alignNode1" presStyleIdx="8" presStyleCnt="9"/>
      <dgm:spPr/>
    </dgm:pt>
    <dgm:pt modelId="{217C4E1E-A202-D844-B0A3-5297387336C2}" type="pres">
      <dgm:prSet presAssocID="{4EDEDBA2-183E-2041-B743-F5CC84982D8B}" presName="parent_text_5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C1470-1103-8942-A78C-3193A8F4C0E0}" type="pres">
      <dgm:prSet presAssocID="{08DC98EE-6275-D54A-A5C8-D47F5009B025}" presName="image_5" presStyleCnt="0"/>
      <dgm:spPr/>
    </dgm:pt>
    <dgm:pt modelId="{51EF4A0E-6B0A-ED4B-8BF1-17FE3E622E49}" type="pres">
      <dgm:prSet presAssocID="{08DC98EE-6275-D54A-A5C8-D47F5009B025}" presName="imageRepeatNode" presStyleLbl="fgImgPlace1" presStyleIdx="4" presStyleCnt="5"/>
      <dgm:spPr/>
      <dgm:t>
        <a:bodyPr/>
        <a:lstStyle/>
        <a:p>
          <a:endParaRPr lang="en-US"/>
        </a:p>
      </dgm:t>
    </dgm:pt>
  </dgm:ptLst>
  <dgm:cxnLst>
    <dgm:cxn modelId="{B3CB6590-A496-5A4B-A3EA-DFA15C94DC65}" type="presOf" srcId="{D088742B-D69A-114C-9063-F12BBB964316}" destId="{8C058D7A-DD49-EE41-9089-711F82E56436}" srcOrd="0" destOrd="0" presId="urn:microsoft.com/office/officeart/2008/layout/BubblePictureList"/>
    <dgm:cxn modelId="{4DB88B0B-D24C-8948-B02C-0DB712921772}" srcId="{45F0FF81-EAC5-074D-8A40-53C8BF1C9799}" destId="{212DA3C3-A6DD-8040-81B0-1E1EEA71B1EE}" srcOrd="0" destOrd="0" parTransId="{61297206-E1E7-2B44-9E29-6BF0EACA0BDC}" sibTransId="{D0188404-480D-B44E-94D3-956D83EDA36C}"/>
    <dgm:cxn modelId="{7292477B-B2B8-B446-B027-E8D39CA83D49}" type="presOf" srcId="{4EDEDBA2-183E-2041-B743-F5CC84982D8B}" destId="{217C4E1E-A202-D844-B0A3-5297387336C2}" srcOrd="0" destOrd="0" presId="urn:microsoft.com/office/officeart/2008/layout/BubblePictureList"/>
    <dgm:cxn modelId="{C97EB8DC-215A-9D4E-AAB7-C766BF19DEC5}" type="presOf" srcId="{08DC98EE-6275-D54A-A5C8-D47F5009B025}" destId="{51EF4A0E-6B0A-ED4B-8BF1-17FE3E622E49}" srcOrd="0" destOrd="0" presId="urn:microsoft.com/office/officeart/2008/layout/BubblePictureList"/>
    <dgm:cxn modelId="{AD679A51-D6CC-B847-A1C1-1495001A63CA}" srcId="{45F0FF81-EAC5-074D-8A40-53C8BF1C9799}" destId="{D088742B-D69A-114C-9063-F12BBB964316}" srcOrd="2" destOrd="0" parTransId="{21A428E5-ED4A-094D-BEE7-4B176656BC80}" sibTransId="{A93AD864-A553-0C4F-93CB-7CFB3A369C6A}"/>
    <dgm:cxn modelId="{0B8514F3-980F-E54D-A3F8-E58BEB93C13F}" type="presOf" srcId="{212DA3C3-A6DD-8040-81B0-1E1EEA71B1EE}" destId="{D5146728-501C-FB4C-9484-B33B192C7EB0}" srcOrd="0" destOrd="0" presId="urn:microsoft.com/office/officeart/2008/layout/BubblePictureList"/>
    <dgm:cxn modelId="{1CC8EF93-CDA4-5245-B1E8-AADBA23E1E26}" srcId="{45F0FF81-EAC5-074D-8A40-53C8BF1C9799}" destId="{4EDEDBA2-183E-2041-B743-F5CC84982D8B}" srcOrd="4" destOrd="0" parTransId="{F9706FDD-54C3-9646-870D-0549C817112D}" sibTransId="{08DC98EE-6275-D54A-A5C8-D47F5009B025}"/>
    <dgm:cxn modelId="{1E6E011E-8EB1-F540-81CF-9FC1FD5B6E98}" srcId="{45F0FF81-EAC5-074D-8A40-53C8BF1C9799}" destId="{AF922224-4828-D04C-92D4-D29712E46F36}" srcOrd="3" destOrd="0" parTransId="{850727E1-D5F9-CE4A-94A7-02A868B4D3CC}" sibTransId="{82168F74-49AB-5641-B1D1-6DE8547AA861}"/>
    <dgm:cxn modelId="{084446B6-FFC6-A343-AF82-B91756C79680}" type="presOf" srcId="{45F0FF81-EAC5-074D-8A40-53C8BF1C9799}" destId="{65D67728-92B7-5F4E-82D6-36A9928871C8}" srcOrd="0" destOrd="0" presId="urn:microsoft.com/office/officeart/2008/layout/BubblePictureList"/>
    <dgm:cxn modelId="{0DAB8DE5-A6D2-0440-AB0B-C0D851D97265}" type="presOf" srcId="{40DB6E4F-9E1B-7147-9AC4-831D09C1E8DB}" destId="{DE32D4F2-2E4A-4145-BC2B-39E01E7A41B7}" srcOrd="0" destOrd="0" presId="urn:microsoft.com/office/officeart/2008/layout/BubblePictureList"/>
    <dgm:cxn modelId="{9C6A65F0-19D0-DA4E-B92D-35D6D584C595}" srcId="{45F0FF81-EAC5-074D-8A40-53C8BF1C9799}" destId="{40DB6E4F-9E1B-7147-9AC4-831D09C1E8DB}" srcOrd="1" destOrd="0" parTransId="{2290B5DC-0824-8044-89C5-08CA03A0388D}" sibTransId="{3A75EE24-2457-E641-AD15-53A921B78D76}"/>
    <dgm:cxn modelId="{25FC8EBB-D9C0-214F-915B-C296A9295AAF}" type="presOf" srcId="{3A75EE24-2457-E641-AD15-53A921B78D76}" destId="{6D51BFD0-9841-E34F-B661-A1B0FD463100}" srcOrd="0" destOrd="0" presId="urn:microsoft.com/office/officeart/2008/layout/BubblePictureList"/>
    <dgm:cxn modelId="{ABF0A57E-A5EB-8C45-808D-899F64B43FE0}" type="presOf" srcId="{D0188404-480D-B44E-94D3-956D83EDA36C}" destId="{2A5DF7C5-8C3D-3648-9347-F1C3E61622C0}" srcOrd="0" destOrd="0" presId="urn:microsoft.com/office/officeart/2008/layout/BubblePictureList"/>
    <dgm:cxn modelId="{35D5EFF9-3468-754C-916B-0C23AAE9B2AA}" type="presOf" srcId="{A93AD864-A553-0C4F-93CB-7CFB3A369C6A}" destId="{E23D5080-3963-7F46-AA44-93DDD2B33289}" srcOrd="0" destOrd="0" presId="urn:microsoft.com/office/officeart/2008/layout/BubblePictureList"/>
    <dgm:cxn modelId="{24E1683E-1117-6041-9F10-3742702F0273}" type="presOf" srcId="{82168F74-49AB-5641-B1D1-6DE8547AA861}" destId="{FC9CCAEA-05EA-5A4E-B543-514736C32520}" srcOrd="0" destOrd="0" presId="urn:microsoft.com/office/officeart/2008/layout/BubblePictureList"/>
    <dgm:cxn modelId="{F58FF138-464B-CF42-AB40-3E245EA3E414}" type="presOf" srcId="{AF922224-4828-D04C-92D4-D29712E46F36}" destId="{AF1BD451-6500-8A47-AF51-4ECC54F201F6}" srcOrd="0" destOrd="0" presId="urn:microsoft.com/office/officeart/2008/layout/BubblePictureList"/>
    <dgm:cxn modelId="{70D4C388-703C-F242-ACFB-78C5ABC5DEBD}" type="presParOf" srcId="{65D67728-92B7-5F4E-82D6-36A9928871C8}" destId="{D5146728-501C-FB4C-9484-B33B192C7EB0}" srcOrd="0" destOrd="0" presId="urn:microsoft.com/office/officeart/2008/layout/BubblePictureList"/>
    <dgm:cxn modelId="{EDC7B905-E640-5F4F-A360-228C1C8C9E43}" type="presParOf" srcId="{65D67728-92B7-5F4E-82D6-36A9928871C8}" destId="{D2129E6C-3EA3-6140-81F0-CD88139A1818}" srcOrd="1" destOrd="0" presId="urn:microsoft.com/office/officeart/2008/layout/BubblePictureList"/>
    <dgm:cxn modelId="{EBB5E649-8A69-1C43-AAA6-981AD7548D72}" type="presParOf" srcId="{D2129E6C-3EA3-6140-81F0-CD88139A1818}" destId="{2C0A1D06-E512-6043-AD5D-249336A78DD0}" srcOrd="0" destOrd="0" presId="urn:microsoft.com/office/officeart/2008/layout/BubblePictureList"/>
    <dgm:cxn modelId="{362FBF3D-3D1F-7344-BA83-55FEFC19A56B}" type="presParOf" srcId="{65D67728-92B7-5F4E-82D6-36A9928871C8}" destId="{A5AAF7C4-3596-1947-A4A6-FE8926696E65}" srcOrd="2" destOrd="0" presId="urn:microsoft.com/office/officeart/2008/layout/BubblePictureList"/>
    <dgm:cxn modelId="{C0BBA0EB-CB49-A448-931E-FDFD4130ECE4}" type="presParOf" srcId="{65D67728-92B7-5F4E-82D6-36A9928871C8}" destId="{64F820F5-0154-6343-A8A8-813EE0E18B1A}" srcOrd="3" destOrd="0" presId="urn:microsoft.com/office/officeart/2008/layout/BubblePictureList"/>
    <dgm:cxn modelId="{04A374CA-6469-0B48-B928-8342B7E020E9}" type="presParOf" srcId="{64F820F5-0154-6343-A8A8-813EE0E18B1A}" destId="{2A5DF7C5-8C3D-3648-9347-F1C3E61622C0}" srcOrd="0" destOrd="0" presId="urn:microsoft.com/office/officeart/2008/layout/BubblePictureList"/>
    <dgm:cxn modelId="{471C8493-CC33-5741-8847-FD3203AB7361}" type="presParOf" srcId="{65D67728-92B7-5F4E-82D6-36A9928871C8}" destId="{DE32D4F2-2E4A-4145-BC2B-39E01E7A41B7}" srcOrd="4" destOrd="0" presId="urn:microsoft.com/office/officeart/2008/layout/BubblePictureList"/>
    <dgm:cxn modelId="{3EF6A013-8A27-CF44-9393-208694C8C67C}" type="presParOf" srcId="{65D67728-92B7-5F4E-82D6-36A9928871C8}" destId="{DAF0CF2F-A39C-DF44-A8B6-7B691D8CE668}" srcOrd="5" destOrd="0" presId="urn:microsoft.com/office/officeart/2008/layout/BubblePictureList"/>
    <dgm:cxn modelId="{212797E9-87E8-CB44-811D-8DEAA72693FE}" type="presParOf" srcId="{DAF0CF2F-A39C-DF44-A8B6-7B691D8CE668}" destId="{DE3ECC18-40FD-3E46-A446-D16C76914CFC}" srcOrd="0" destOrd="0" presId="urn:microsoft.com/office/officeart/2008/layout/BubblePictureList"/>
    <dgm:cxn modelId="{C58C7C1A-DB2E-A946-B5E5-FEA289734D08}" type="presParOf" srcId="{65D67728-92B7-5F4E-82D6-36A9928871C8}" destId="{80581167-14D0-5F43-B1AF-344BC68EE1EF}" srcOrd="6" destOrd="0" presId="urn:microsoft.com/office/officeart/2008/layout/BubblePictureList"/>
    <dgm:cxn modelId="{2834F399-8B0A-CB45-A00A-E8D983B59802}" type="presParOf" srcId="{80581167-14D0-5F43-B1AF-344BC68EE1EF}" destId="{6D51BFD0-9841-E34F-B661-A1B0FD463100}" srcOrd="0" destOrd="0" presId="urn:microsoft.com/office/officeart/2008/layout/BubblePictureList"/>
    <dgm:cxn modelId="{C4A537CA-2F7D-834E-8B7A-A9BB48EC9E41}" type="presParOf" srcId="{65D67728-92B7-5F4E-82D6-36A9928871C8}" destId="{5D4364A8-C595-744F-8C3D-D0570C584AFE}" srcOrd="7" destOrd="0" presId="urn:microsoft.com/office/officeart/2008/layout/BubblePictureList"/>
    <dgm:cxn modelId="{1E75EF90-0E3F-1841-98C1-23DF288990AD}" type="presParOf" srcId="{5D4364A8-C595-744F-8C3D-D0570C584AFE}" destId="{D6B0A0BC-9AB7-F44E-B059-9B19F5F51B37}" srcOrd="0" destOrd="0" presId="urn:microsoft.com/office/officeart/2008/layout/BubblePictureList"/>
    <dgm:cxn modelId="{53B1C9F1-1FA9-5842-8792-366F313DB7AB}" type="presParOf" srcId="{65D67728-92B7-5F4E-82D6-36A9928871C8}" destId="{8C058D7A-DD49-EE41-9089-711F82E56436}" srcOrd="8" destOrd="0" presId="urn:microsoft.com/office/officeart/2008/layout/BubblePictureList"/>
    <dgm:cxn modelId="{D83B1A69-1537-7C45-BF03-BC880CF6A61B}" type="presParOf" srcId="{65D67728-92B7-5F4E-82D6-36A9928871C8}" destId="{35BFA120-AB6E-F44E-A93D-0CC1B2287FA3}" srcOrd="9" destOrd="0" presId="urn:microsoft.com/office/officeart/2008/layout/BubblePictureList"/>
    <dgm:cxn modelId="{587FA69B-E7B5-9B40-B8C1-C5DC49A4FE5F}" type="presParOf" srcId="{65D67728-92B7-5F4E-82D6-36A9928871C8}" destId="{8D722697-F23F-0348-9092-E123FE7E8735}" srcOrd="10" destOrd="0" presId="urn:microsoft.com/office/officeart/2008/layout/BubblePictureList"/>
    <dgm:cxn modelId="{BF931FEF-2BF9-7B40-9B58-90AE75A4030B}" type="presParOf" srcId="{65D67728-92B7-5F4E-82D6-36A9928871C8}" destId="{216A7154-5B15-FD4F-96AF-584F455B1EAB}" srcOrd="11" destOrd="0" presId="urn:microsoft.com/office/officeart/2008/layout/BubblePictureList"/>
    <dgm:cxn modelId="{9B0333D6-C9DB-5344-901A-EBF2C2E7C704}" type="presParOf" srcId="{216A7154-5B15-FD4F-96AF-584F455B1EAB}" destId="{E23D5080-3963-7F46-AA44-93DDD2B33289}" srcOrd="0" destOrd="0" presId="urn:microsoft.com/office/officeart/2008/layout/BubblePictureList"/>
    <dgm:cxn modelId="{B6F69671-23E1-6D4C-AE8F-FD837FFBA171}" type="presParOf" srcId="{65D67728-92B7-5F4E-82D6-36A9928871C8}" destId="{9E0311D4-1771-5A43-ABC5-79712CA16656}" srcOrd="12" destOrd="0" presId="urn:microsoft.com/office/officeart/2008/layout/BubblePictureList"/>
    <dgm:cxn modelId="{D5803C68-D483-FD41-8A4C-5E43BAE73A53}" type="presParOf" srcId="{9E0311D4-1771-5A43-ABC5-79712CA16656}" destId="{F8EB1D91-EB2C-5D4D-9F59-DBB5DFF752D8}" srcOrd="0" destOrd="0" presId="urn:microsoft.com/office/officeart/2008/layout/BubblePictureList"/>
    <dgm:cxn modelId="{0CC6363C-2828-2D47-9ADB-45F370E9F2F0}" type="presParOf" srcId="{65D67728-92B7-5F4E-82D6-36A9928871C8}" destId="{AF1BD451-6500-8A47-AF51-4ECC54F201F6}" srcOrd="13" destOrd="0" presId="urn:microsoft.com/office/officeart/2008/layout/BubblePictureList"/>
    <dgm:cxn modelId="{16F220F1-9289-2B40-9E7E-19D055CA9F7C}" type="presParOf" srcId="{65D67728-92B7-5F4E-82D6-36A9928871C8}" destId="{BF3946A9-3DC2-2C4E-8729-97270D093147}" srcOrd="14" destOrd="0" presId="urn:microsoft.com/office/officeart/2008/layout/BubblePictureList"/>
    <dgm:cxn modelId="{948E4DF7-BBA0-834A-9521-95BCC88EFFB2}" type="presParOf" srcId="{65D67728-92B7-5F4E-82D6-36A9928871C8}" destId="{87EE1A8A-308A-2341-B442-FD7F90A9E769}" srcOrd="15" destOrd="0" presId="urn:microsoft.com/office/officeart/2008/layout/BubblePictureList"/>
    <dgm:cxn modelId="{B2F3896F-6E0A-9949-82E8-B50835115722}" type="presParOf" srcId="{87EE1A8A-308A-2341-B442-FD7F90A9E769}" destId="{FC9CCAEA-05EA-5A4E-B543-514736C32520}" srcOrd="0" destOrd="0" presId="urn:microsoft.com/office/officeart/2008/layout/BubblePictureList"/>
    <dgm:cxn modelId="{1B7E50BA-85C8-694C-A056-17F01343E236}" type="presParOf" srcId="{65D67728-92B7-5F4E-82D6-36A9928871C8}" destId="{1437F0C3-CEE4-A242-A845-519539AEEF06}" srcOrd="16" destOrd="0" presId="urn:microsoft.com/office/officeart/2008/layout/BubblePictureList"/>
    <dgm:cxn modelId="{0E3892F4-A562-204D-9687-3E7E5454E045}" type="presParOf" srcId="{1437F0C3-CEE4-A242-A845-519539AEEF06}" destId="{21EF5E03-30F4-3046-B939-DD02CD8FA402}" srcOrd="0" destOrd="0" presId="urn:microsoft.com/office/officeart/2008/layout/BubblePictureList"/>
    <dgm:cxn modelId="{6CB309BD-3DFF-D441-83B6-881B7FB7D89B}" type="presParOf" srcId="{65D67728-92B7-5F4E-82D6-36A9928871C8}" destId="{217C4E1E-A202-D844-B0A3-5297387336C2}" srcOrd="17" destOrd="0" presId="urn:microsoft.com/office/officeart/2008/layout/BubblePictureList"/>
    <dgm:cxn modelId="{69D2A097-9F09-2740-8E45-AA96B30BAD3E}" type="presParOf" srcId="{65D67728-92B7-5F4E-82D6-36A9928871C8}" destId="{625C1470-1103-8942-A78C-3193A8F4C0E0}" srcOrd="18" destOrd="0" presId="urn:microsoft.com/office/officeart/2008/layout/BubblePictureList"/>
    <dgm:cxn modelId="{8672C3BE-1768-994C-9A57-A270D051802A}" type="presParOf" srcId="{625C1470-1103-8942-A78C-3193A8F4C0E0}" destId="{51EF4A0E-6B0A-ED4B-8BF1-17FE3E622E49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B183FD-28B5-8C4B-B042-93AC924AFF8B}" type="doc">
      <dgm:prSet loTypeId="urn:microsoft.com/office/officeart/2005/8/layout/funnel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D243A6-BB02-D143-888D-4264B899A4CD}">
      <dgm:prSet phldrT="[Text]"/>
      <dgm:spPr/>
      <dgm:t>
        <a:bodyPr/>
        <a:lstStyle/>
        <a:p>
          <a:r>
            <a:rPr lang="ta-IN" dirty="0" smtClean="0"/>
            <a:t>Ponavljanje (sistematizacija) gradiva</a:t>
          </a:r>
          <a:endParaRPr lang="en-US" dirty="0"/>
        </a:p>
      </dgm:t>
    </dgm:pt>
    <dgm:pt modelId="{F012E2F9-9D31-9843-A66B-158F0A3911FD}" type="parTrans" cxnId="{6DB66C48-CC49-D94F-8342-246EADBDAB0D}">
      <dgm:prSet/>
      <dgm:spPr/>
      <dgm:t>
        <a:bodyPr/>
        <a:lstStyle/>
        <a:p>
          <a:endParaRPr lang="en-US"/>
        </a:p>
      </dgm:t>
    </dgm:pt>
    <dgm:pt modelId="{DB4305FD-8423-C44E-9E86-DA7ED8B449C3}" type="sibTrans" cxnId="{6DB66C48-CC49-D94F-8342-246EADBDAB0D}">
      <dgm:prSet/>
      <dgm:spPr/>
      <dgm:t>
        <a:bodyPr/>
        <a:lstStyle/>
        <a:p>
          <a:endParaRPr lang="en-US"/>
        </a:p>
      </dgm:t>
    </dgm:pt>
    <dgm:pt modelId="{18F39AE1-99A6-EC45-BDA5-179575CB6030}">
      <dgm:prSet phldrT="[Text]"/>
      <dgm:spPr/>
      <dgm:t>
        <a:bodyPr/>
        <a:lstStyle/>
        <a:p>
          <a:r>
            <a:rPr lang="ta-IN" dirty="0" smtClean="0"/>
            <a:t>Uvježbavanje tehnike računanja</a:t>
          </a:r>
          <a:endParaRPr lang="en-US" dirty="0"/>
        </a:p>
      </dgm:t>
    </dgm:pt>
    <dgm:pt modelId="{ED0B1E76-7B18-DF46-B574-7F7B06AE3244}" type="parTrans" cxnId="{2CD98558-6722-694C-852C-93EADE3A6407}">
      <dgm:prSet/>
      <dgm:spPr/>
      <dgm:t>
        <a:bodyPr/>
        <a:lstStyle/>
        <a:p>
          <a:endParaRPr lang="en-US"/>
        </a:p>
      </dgm:t>
    </dgm:pt>
    <dgm:pt modelId="{B0A4DCB1-0260-064D-B5A2-471B222287CD}" type="sibTrans" cxnId="{2CD98558-6722-694C-852C-93EADE3A6407}">
      <dgm:prSet/>
      <dgm:spPr/>
      <dgm:t>
        <a:bodyPr/>
        <a:lstStyle/>
        <a:p>
          <a:endParaRPr lang="en-US"/>
        </a:p>
      </dgm:t>
    </dgm:pt>
    <dgm:pt modelId="{82516270-D037-2D43-8F99-53D636482613}">
      <dgm:prSet phldrT="[Text]"/>
      <dgm:spPr/>
      <dgm:t>
        <a:bodyPr/>
        <a:lstStyle/>
        <a:p>
          <a:r>
            <a:rPr lang="ta-IN" dirty="0" smtClean="0"/>
            <a:t> Samostalno uvježbavanje učenika</a:t>
          </a:r>
          <a:endParaRPr lang="en-US" dirty="0"/>
        </a:p>
      </dgm:t>
    </dgm:pt>
    <dgm:pt modelId="{D4831EAA-6747-CD4F-ABC0-BDB412287DE0}" type="parTrans" cxnId="{4EA064C6-70B7-5E47-8C64-F21F9132F9A7}">
      <dgm:prSet/>
      <dgm:spPr/>
      <dgm:t>
        <a:bodyPr/>
        <a:lstStyle/>
        <a:p>
          <a:endParaRPr lang="en-US"/>
        </a:p>
      </dgm:t>
    </dgm:pt>
    <dgm:pt modelId="{E28CF371-157A-F147-9AA5-7DE39B96B30D}" type="sibTrans" cxnId="{4EA064C6-70B7-5E47-8C64-F21F9132F9A7}">
      <dgm:prSet/>
      <dgm:spPr/>
      <dgm:t>
        <a:bodyPr/>
        <a:lstStyle/>
        <a:p>
          <a:endParaRPr lang="en-US"/>
        </a:p>
      </dgm:t>
    </dgm:pt>
    <dgm:pt modelId="{18F12EE4-DC9B-8F41-AAD9-87C4A87ECDBB}">
      <dgm:prSet phldrT="[Text]"/>
      <dgm:spPr/>
      <dgm:t>
        <a:bodyPr/>
        <a:lstStyle/>
        <a:p>
          <a:r>
            <a:rPr lang="ta-IN" dirty="0" smtClean="0"/>
            <a:t>Primjenjivi sadržaji obrnute učionice</a:t>
          </a:r>
          <a:endParaRPr lang="en-US" dirty="0"/>
        </a:p>
      </dgm:t>
    </dgm:pt>
    <dgm:pt modelId="{14B21A1C-AD45-0A41-88CA-38C1D28A90F6}" type="parTrans" cxnId="{7347E4F1-C534-4044-9153-C083E85333B3}">
      <dgm:prSet/>
      <dgm:spPr/>
      <dgm:t>
        <a:bodyPr/>
        <a:lstStyle/>
        <a:p>
          <a:endParaRPr lang="en-US"/>
        </a:p>
      </dgm:t>
    </dgm:pt>
    <dgm:pt modelId="{49BC6C34-7B51-8C4B-8054-B14782CA088D}" type="sibTrans" cxnId="{7347E4F1-C534-4044-9153-C083E85333B3}">
      <dgm:prSet/>
      <dgm:spPr/>
      <dgm:t>
        <a:bodyPr/>
        <a:lstStyle/>
        <a:p>
          <a:endParaRPr lang="en-US"/>
        </a:p>
      </dgm:t>
    </dgm:pt>
    <dgm:pt modelId="{1FA1BAE0-4885-1B40-88BC-872D95AD077C}" type="pres">
      <dgm:prSet presAssocID="{0EB183FD-28B5-8C4B-B042-93AC924AFF8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94FF99-D25F-F647-9121-FA6319CB650D}" type="pres">
      <dgm:prSet presAssocID="{0EB183FD-28B5-8C4B-B042-93AC924AFF8B}" presName="ellipse" presStyleLbl="trBgShp" presStyleIdx="0" presStyleCnt="1"/>
      <dgm:spPr/>
    </dgm:pt>
    <dgm:pt modelId="{8BE8A713-667F-8444-A89A-53BABD055B0D}" type="pres">
      <dgm:prSet presAssocID="{0EB183FD-28B5-8C4B-B042-93AC924AFF8B}" presName="arrow1" presStyleLbl="fgShp" presStyleIdx="0" presStyleCnt="1"/>
      <dgm:spPr/>
    </dgm:pt>
    <dgm:pt modelId="{27C2CD35-556B-D74E-BE95-B03FBC16473C}" type="pres">
      <dgm:prSet presAssocID="{0EB183FD-28B5-8C4B-B042-93AC924AFF8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EB54B-2AEB-CC47-9F5E-6D1E3C9B2380}" type="pres">
      <dgm:prSet presAssocID="{18F39AE1-99A6-EC45-BDA5-179575CB6030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3BFCA-A0C0-5341-8CC8-F7175A0EC788}" type="pres">
      <dgm:prSet presAssocID="{82516270-D037-2D43-8F99-53D63648261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97832-E887-CA43-9F05-F62E60422EE3}" type="pres">
      <dgm:prSet presAssocID="{18F12EE4-DC9B-8F41-AAD9-87C4A87ECDB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8CCD5-E474-9649-AAAD-063FAA6A24D3}" type="pres">
      <dgm:prSet presAssocID="{0EB183FD-28B5-8C4B-B042-93AC924AFF8B}" presName="funnel" presStyleLbl="trAlignAcc1" presStyleIdx="0" presStyleCnt="1" custLinFactNeighborX="282" custLinFactNeighborY="-893"/>
      <dgm:spPr/>
    </dgm:pt>
  </dgm:ptLst>
  <dgm:cxnLst>
    <dgm:cxn modelId="{314FC07F-D42B-4548-A531-BCA7C8E8D624}" type="presOf" srcId="{82516270-D037-2D43-8F99-53D636482613}" destId="{DF8EB54B-2AEB-CC47-9F5E-6D1E3C9B2380}" srcOrd="0" destOrd="0" presId="urn:microsoft.com/office/officeart/2005/8/layout/funnel1"/>
    <dgm:cxn modelId="{88EA8756-4818-F945-B2DF-FD523ED828D3}" type="presOf" srcId="{18F12EE4-DC9B-8F41-AAD9-87C4A87ECDBB}" destId="{27C2CD35-556B-D74E-BE95-B03FBC16473C}" srcOrd="0" destOrd="0" presId="urn:microsoft.com/office/officeart/2005/8/layout/funnel1"/>
    <dgm:cxn modelId="{4EA064C6-70B7-5E47-8C64-F21F9132F9A7}" srcId="{0EB183FD-28B5-8C4B-B042-93AC924AFF8B}" destId="{82516270-D037-2D43-8F99-53D636482613}" srcOrd="2" destOrd="0" parTransId="{D4831EAA-6747-CD4F-ABC0-BDB412287DE0}" sibTransId="{E28CF371-157A-F147-9AA5-7DE39B96B30D}"/>
    <dgm:cxn modelId="{F880F5B9-B26C-804F-8F19-A3AA2502D42C}" type="presOf" srcId="{18F39AE1-99A6-EC45-BDA5-179575CB6030}" destId="{5313BFCA-A0C0-5341-8CC8-F7175A0EC788}" srcOrd="0" destOrd="0" presId="urn:microsoft.com/office/officeart/2005/8/layout/funnel1"/>
    <dgm:cxn modelId="{2CD98558-6722-694C-852C-93EADE3A6407}" srcId="{0EB183FD-28B5-8C4B-B042-93AC924AFF8B}" destId="{18F39AE1-99A6-EC45-BDA5-179575CB6030}" srcOrd="1" destOrd="0" parTransId="{ED0B1E76-7B18-DF46-B574-7F7B06AE3244}" sibTransId="{B0A4DCB1-0260-064D-B5A2-471B222287CD}"/>
    <dgm:cxn modelId="{7347E4F1-C534-4044-9153-C083E85333B3}" srcId="{0EB183FD-28B5-8C4B-B042-93AC924AFF8B}" destId="{18F12EE4-DC9B-8F41-AAD9-87C4A87ECDBB}" srcOrd="3" destOrd="0" parTransId="{14B21A1C-AD45-0A41-88CA-38C1D28A90F6}" sibTransId="{49BC6C34-7B51-8C4B-8054-B14782CA088D}"/>
    <dgm:cxn modelId="{A9F8C391-54E5-9A49-B6AD-EAE84667D17E}" type="presOf" srcId="{0EB183FD-28B5-8C4B-B042-93AC924AFF8B}" destId="{1FA1BAE0-4885-1B40-88BC-872D95AD077C}" srcOrd="0" destOrd="0" presId="urn:microsoft.com/office/officeart/2005/8/layout/funnel1"/>
    <dgm:cxn modelId="{C52853FD-6D6B-C842-8A2C-964190C39350}" type="presOf" srcId="{1AD243A6-BB02-D143-888D-4264B899A4CD}" destId="{C1D97832-E887-CA43-9F05-F62E60422EE3}" srcOrd="0" destOrd="0" presId="urn:microsoft.com/office/officeart/2005/8/layout/funnel1"/>
    <dgm:cxn modelId="{6DB66C48-CC49-D94F-8342-246EADBDAB0D}" srcId="{0EB183FD-28B5-8C4B-B042-93AC924AFF8B}" destId="{1AD243A6-BB02-D143-888D-4264B899A4CD}" srcOrd="0" destOrd="0" parTransId="{F012E2F9-9D31-9843-A66B-158F0A3911FD}" sibTransId="{DB4305FD-8423-C44E-9E86-DA7ED8B449C3}"/>
    <dgm:cxn modelId="{16020ACB-1787-7A4D-9B8E-76FC615464AF}" type="presParOf" srcId="{1FA1BAE0-4885-1B40-88BC-872D95AD077C}" destId="{4B94FF99-D25F-F647-9121-FA6319CB650D}" srcOrd="0" destOrd="0" presId="urn:microsoft.com/office/officeart/2005/8/layout/funnel1"/>
    <dgm:cxn modelId="{A3B47555-B2A2-7943-BAAC-880D80B7C4EC}" type="presParOf" srcId="{1FA1BAE0-4885-1B40-88BC-872D95AD077C}" destId="{8BE8A713-667F-8444-A89A-53BABD055B0D}" srcOrd="1" destOrd="0" presId="urn:microsoft.com/office/officeart/2005/8/layout/funnel1"/>
    <dgm:cxn modelId="{9A8380C8-8B76-0846-82ED-E2E32CF65254}" type="presParOf" srcId="{1FA1BAE0-4885-1B40-88BC-872D95AD077C}" destId="{27C2CD35-556B-D74E-BE95-B03FBC16473C}" srcOrd="2" destOrd="0" presId="urn:microsoft.com/office/officeart/2005/8/layout/funnel1"/>
    <dgm:cxn modelId="{AEF2A837-DB76-E84A-B87B-CD09CC105D90}" type="presParOf" srcId="{1FA1BAE0-4885-1B40-88BC-872D95AD077C}" destId="{DF8EB54B-2AEB-CC47-9F5E-6D1E3C9B2380}" srcOrd="3" destOrd="0" presId="urn:microsoft.com/office/officeart/2005/8/layout/funnel1"/>
    <dgm:cxn modelId="{B76FA788-6B6E-9A46-822A-02976F0D5B35}" type="presParOf" srcId="{1FA1BAE0-4885-1B40-88BC-872D95AD077C}" destId="{5313BFCA-A0C0-5341-8CC8-F7175A0EC788}" srcOrd="4" destOrd="0" presId="urn:microsoft.com/office/officeart/2005/8/layout/funnel1"/>
    <dgm:cxn modelId="{E1597D0C-9CB5-EA4D-BB93-1B96A195F6FF}" type="presParOf" srcId="{1FA1BAE0-4885-1B40-88BC-872D95AD077C}" destId="{C1D97832-E887-CA43-9F05-F62E60422EE3}" srcOrd="5" destOrd="0" presId="urn:microsoft.com/office/officeart/2005/8/layout/funnel1"/>
    <dgm:cxn modelId="{A14BB93E-A0C9-7D41-902A-4D97A6935E39}" type="presParOf" srcId="{1FA1BAE0-4885-1B40-88BC-872D95AD077C}" destId="{FF98CCD5-E474-9649-AAAD-063FAA6A24D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A9758D-8644-6B40-A834-62739FCEA743}" type="doc">
      <dgm:prSet loTypeId="urn:microsoft.com/office/officeart/2005/8/layout/funnel1" loCatId="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4A239B0-745C-7949-A288-09EA8536D485}">
      <dgm:prSet phldrT="[Text]"/>
      <dgm:spPr/>
      <dgm:t>
        <a:bodyPr/>
        <a:lstStyle/>
        <a:p>
          <a:r>
            <a:rPr lang="ta-IN" dirty="0" smtClean="0"/>
            <a:t>Heurisička nastav</a:t>
          </a:r>
          <a:endParaRPr lang="en-US" dirty="0"/>
        </a:p>
      </dgm:t>
    </dgm:pt>
    <dgm:pt modelId="{40D2C9AF-A9A6-5249-8BEA-65570F5CAA95}" type="parTrans" cxnId="{B8AA4AD4-2B0C-FC40-9C6E-5C51DA46DFAB}">
      <dgm:prSet/>
      <dgm:spPr/>
      <dgm:t>
        <a:bodyPr/>
        <a:lstStyle/>
        <a:p>
          <a:endParaRPr lang="en-US"/>
        </a:p>
      </dgm:t>
    </dgm:pt>
    <dgm:pt modelId="{506C343D-5191-8F40-ACC3-978FAAF8CBA0}" type="sibTrans" cxnId="{B8AA4AD4-2B0C-FC40-9C6E-5C51DA46DFAB}">
      <dgm:prSet/>
      <dgm:spPr/>
      <dgm:t>
        <a:bodyPr/>
        <a:lstStyle/>
        <a:p>
          <a:endParaRPr lang="en-US"/>
        </a:p>
      </dgm:t>
    </dgm:pt>
    <dgm:pt modelId="{B48E366B-5DA1-AB43-9FC3-D0B16E918C2C}">
      <dgm:prSet phldrT="[Text]"/>
      <dgm:spPr/>
      <dgm:t>
        <a:bodyPr/>
        <a:lstStyle/>
        <a:p>
          <a:r>
            <a:rPr lang="ta-IN" dirty="0" smtClean="0"/>
            <a:t>Geometrijski sadržaji</a:t>
          </a:r>
          <a:endParaRPr lang="en-US" dirty="0"/>
        </a:p>
      </dgm:t>
    </dgm:pt>
    <dgm:pt modelId="{39A3C37B-B56B-8E41-A665-508D7F69A81D}" type="parTrans" cxnId="{2DB9070C-9D54-9E4C-9069-FC0BAEF6920A}">
      <dgm:prSet/>
      <dgm:spPr/>
      <dgm:t>
        <a:bodyPr/>
        <a:lstStyle/>
        <a:p>
          <a:endParaRPr lang="en-US"/>
        </a:p>
      </dgm:t>
    </dgm:pt>
    <dgm:pt modelId="{C6B82840-A9EF-DF48-B8AB-5CC81ADFAFE0}" type="sibTrans" cxnId="{2DB9070C-9D54-9E4C-9069-FC0BAEF6920A}">
      <dgm:prSet/>
      <dgm:spPr/>
      <dgm:t>
        <a:bodyPr/>
        <a:lstStyle/>
        <a:p>
          <a:endParaRPr lang="en-US"/>
        </a:p>
      </dgm:t>
    </dgm:pt>
    <dgm:pt modelId="{83DABF60-A192-D24D-9B88-C15C8448CFA2}">
      <dgm:prSet phldrT="[Text]"/>
      <dgm:spPr/>
      <dgm:t>
        <a:bodyPr/>
        <a:lstStyle/>
        <a:p>
          <a:r>
            <a:rPr lang="ta-IN" dirty="0" smtClean="0"/>
            <a:t>Teško primjenjivi sadržaji u obrnutoj učionici</a:t>
          </a:r>
          <a:endParaRPr lang="en-US" dirty="0"/>
        </a:p>
      </dgm:t>
    </dgm:pt>
    <dgm:pt modelId="{08883068-17AE-3E4F-A55B-5EEE0286AD82}" type="parTrans" cxnId="{0F083917-1A1F-6148-BD38-21D260D5745E}">
      <dgm:prSet/>
      <dgm:spPr/>
      <dgm:t>
        <a:bodyPr/>
        <a:lstStyle/>
        <a:p>
          <a:endParaRPr lang="en-US"/>
        </a:p>
      </dgm:t>
    </dgm:pt>
    <dgm:pt modelId="{7E322E16-7DF0-6644-BA4E-46F15E810FDD}" type="sibTrans" cxnId="{0F083917-1A1F-6148-BD38-21D260D5745E}">
      <dgm:prSet/>
      <dgm:spPr/>
      <dgm:t>
        <a:bodyPr/>
        <a:lstStyle/>
        <a:p>
          <a:endParaRPr lang="en-US"/>
        </a:p>
      </dgm:t>
    </dgm:pt>
    <dgm:pt modelId="{BE280CD0-0AC4-CE48-B349-EF02A72F2D85}" type="pres">
      <dgm:prSet presAssocID="{DEA9758D-8644-6B40-A834-62739FCEA74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4A34D4-01A4-7444-A8B4-A6AAE0C75969}" type="pres">
      <dgm:prSet presAssocID="{DEA9758D-8644-6B40-A834-62739FCEA743}" presName="ellipse" presStyleLbl="trBgShp" presStyleIdx="0" presStyleCnt="1"/>
      <dgm:spPr/>
    </dgm:pt>
    <dgm:pt modelId="{9E2467DB-8E6C-814A-B396-20EB276A8128}" type="pres">
      <dgm:prSet presAssocID="{DEA9758D-8644-6B40-A834-62739FCEA743}" presName="arrow1" presStyleLbl="fgShp" presStyleIdx="0" presStyleCnt="1"/>
      <dgm:spPr/>
    </dgm:pt>
    <dgm:pt modelId="{68E32987-8FF2-5940-B7D3-FA31198CB1F3}" type="pres">
      <dgm:prSet presAssocID="{DEA9758D-8644-6B40-A834-62739FCEA74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FDAC9-B131-1848-B57A-580C522822DC}" type="pres">
      <dgm:prSet presAssocID="{B48E366B-5DA1-AB43-9FC3-D0B16E918C2C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D6A53-0ADC-5B4A-AD89-FED3A184DEE1}" type="pres">
      <dgm:prSet presAssocID="{83DABF60-A192-D24D-9B88-C15C8448CFA2}" presName="item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0BDB5-2803-BD40-AD22-F9943FE85AB6}" type="pres">
      <dgm:prSet presAssocID="{DEA9758D-8644-6B40-A834-62739FCEA743}" presName="funnel" presStyleLbl="trAlignAcc1" presStyleIdx="0" presStyleCnt="1"/>
      <dgm:spPr/>
    </dgm:pt>
  </dgm:ptLst>
  <dgm:cxnLst>
    <dgm:cxn modelId="{B8AA4AD4-2B0C-FC40-9C6E-5C51DA46DFAB}" srcId="{DEA9758D-8644-6B40-A834-62739FCEA743}" destId="{A4A239B0-745C-7949-A288-09EA8536D485}" srcOrd="0" destOrd="0" parTransId="{40D2C9AF-A9A6-5249-8BEA-65570F5CAA95}" sibTransId="{506C343D-5191-8F40-ACC3-978FAAF8CBA0}"/>
    <dgm:cxn modelId="{C7D76281-AA11-1B48-AEDC-17B574CACEE7}" type="presOf" srcId="{DEA9758D-8644-6B40-A834-62739FCEA743}" destId="{BE280CD0-0AC4-CE48-B349-EF02A72F2D85}" srcOrd="0" destOrd="0" presId="urn:microsoft.com/office/officeart/2005/8/layout/funnel1"/>
    <dgm:cxn modelId="{4028617C-A47A-A844-AF36-5409BC161005}" type="presOf" srcId="{83DABF60-A192-D24D-9B88-C15C8448CFA2}" destId="{68E32987-8FF2-5940-B7D3-FA31198CB1F3}" srcOrd="0" destOrd="0" presId="urn:microsoft.com/office/officeart/2005/8/layout/funnel1"/>
    <dgm:cxn modelId="{0F083917-1A1F-6148-BD38-21D260D5745E}" srcId="{DEA9758D-8644-6B40-A834-62739FCEA743}" destId="{83DABF60-A192-D24D-9B88-C15C8448CFA2}" srcOrd="2" destOrd="0" parTransId="{08883068-17AE-3E4F-A55B-5EEE0286AD82}" sibTransId="{7E322E16-7DF0-6644-BA4E-46F15E810FDD}"/>
    <dgm:cxn modelId="{2DB9070C-9D54-9E4C-9069-FC0BAEF6920A}" srcId="{DEA9758D-8644-6B40-A834-62739FCEA743}" destId="{B48E366B-5DA1-AB43-9FC3-D0B16E918C2C}" srcOrd="1" destOrd="0" parTransId="{39A3C37B-B56B-8E41-A665-508D7F69A81D}" sibTransId="{C6B82840-A9EF-DF48-B8AB-5CC81ADFAFE0}"/>
    <dgm:cxn modelId="{15B8780D-4863-B740-A4DF-15EFF032FF58}" type="presOf" srcId="{B48E366B-5DA1-AB43-9FC3-D0B16E918C2C}" destId="{E88FDAC9-B131-1848-B57A-580C522822DC}" srcOrd="0" destOrd="0" presId="urn:microsoft.com/office/officeart/2005/8/layout/funnel1"/>
    <dgm:cxn modelId="{628AF5F9-E5D4-8242-B663-0A99F36769DB}" type="presOf" srcId="{A4A239B0-745C-7949-A288-09EA8536D485}" destId="{2A4D6A53-0ADC-5B4A-AD89-FED3A184DEE1}" srcOrd="0" destOrd="0" presId="urn:microsoft.com/office/officeart/2005/8/layout/funnel1"/>
    <dgm:cxn modelId="{D3872CD9-AABC-1E45-ABA9-2BF953C09A4E}" type="presParOf" srcId="{BE280CD0-0AC4-CE48-B349-EF02A72F2D85}" destId="{274A34D4-01A4-7444-A8B4-A6AAE0C75969}" srcOrd="0" destOrd="0" presId="urn:microsoft.com/office/officeart/2005/8/layout/funnel1"/>
    <dgm:cxn modelId="{4D7A9C13-CD50-4048-A597-5CE333706331}" type="presParOf" srcId="{BE280CD0-0AC4-CE48-B349-EF02A72F2D85}" destId="{9E2467DB-8E6C-814A-B396-20EB276A8128}" srcOrd="1" destOrd="0" presId="urn:microsoft.com/office/officeart/2005/8/layout/funnel1"/>
    <dgm:cxn modelId="{1AC13917-A5E6-3E45-B18D-64565625ED34}" type="presParOf" srcId="{BE280CD0-0AC4-CE48-B349-EF02A72F2D85}" destId="{68E32987-8FF2-5940-B7D3-FA31198CB1F3}" srcOrd="2" destOrd="0" presId="urn:microsoft.com/office/officeart/2005/8/layout/funnel1"/>
    <dgm:cxn modelId="{51BA2102-4E03-BA44-9000-2B95D68B6F18}" type="presParOf" srcId="{BE280CD0-0AC4-CE48-B349-EF02A72F2D85}" destId="{E88FDAC9-B131-1848-B57A-580C522822DC}" srcOrd="3" destOrd="0" presId="urn:microsoft.com/office/officeart/2005/8/layout/funnel1"/>
    <dgm:cxn modelId="{192FA836-4768-7144-8F13-9E129CEA68C8}" type="presParOf" srcId="{BE280CD0-0AC4-CE48-B349-EF02A72F2D85}" destId="{2A4D6A53-0ADC-5B4A-AD89-FED3A184DEE1}" srcOrd="4" destOrd="0" presId="urn:microsoft.com/office/officeart/2005/8/layout/funnel1"/>
    <dgm:cxn modelId="{848B0A7F-4CCF-D444-8E46-4E90A8E17452}" type="presParOf" srcId="{BE280CD0-0AC4-CE48-B349-EF02A72F2D85}" destId="{B320BDB5-2803-BD40-AD22-F9943FE85AB6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E7A2B9-CF41-6F43-B723-25D5DBA358A6}" type="doc">
      <dgm:prSet loTypeId="urn:microsoft.com/office/officeart/2008/layout/BubblePictur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5CCB73-8844-5744-BC97-F5A65ADF2815}">
      <dgm:prSet phldrT="[Text]"/>
      <dgm:spPr/>
      <dgm:t>
        <a:bodyPr/>
        <a:lstStyle/>
        <a:p>
          <a:r>
            <a:rPr lang="en-US" dirty="0" smtClean="0"/>
            <a:t>predrag.dukic1@skole.hr</a:t>
          </a:r>
          <a:endParaRPr lang="en-US" dirty="0"/>
        </a:p>
      </dgm:t>
    </dgm:pt>
    <dgm:pt modelId="{C31C9E54-75DA-AE4A-A740-8DA61936B946}" type="parTrans" cxnId="{56A09DA7-A927-4E4F-8D31-B4D8D5CE6187}">
      <dgm:prSet/>
      <dgm:spPr/>
      <dgm:t>
        <a:bodyPr/>
        <a:lstStyle/>
        <a:p>
          <a:endParaRPr lang="en-US"/>
        </a:p>
      </dgm:t>
    </dgm:pt>
    <dgm:pt modelId="{ED8722DB-BDE9-F748-9556-2B7CF5AA5C72}" type="sibTrans" cxnId="{56A09DA7-A927-4E4F-8D31-B4D8D5CE6187}">
      <dgm:prSet/>
      <dgm:spPr/>
      <dgm:t>
        <a:bodyPr/>
        <a:lstStyle/>
        <a:p>
          <a:endParaRPr lang="en-US"/>
        </a:p>
      </dgm:t>
    </dgm:pt>
    <dgm:pt modelId="{49C5DB1E-81F1-784D-8686-B7D008CB1BE0}">
      <dgm:prSet phldrT="[Text]"/>
      <dgm:spPr/>
      <dgm:t>
        <a:bodyPr/>
        <a:lstStyle/>
        <a:p>
          <a:r>
            <a:rPr lang="en-US" dirty="0" smtClean="0"/>
            <a:t>OŠ </a:t>
          </a:r>
          <a:r>
            <a:rPr lang="en-US" dirty="0" err="1" smtClean="0"/>
            <a:t>Vidikovac</a:t>
          </a:r>
          <a:r>
            <a:rPr lang="en-US" dirty="0" smtClean="0"/>
            <a:t>,</a:t>
          </a:r>
        </a:p>
        <a:p>
          <a:r>
            <a:rPr lang="en-US" dirty="0" smtClean="0"/>
            <a:t>Pula</a:t>
          </a:r>
          <a:endParaRPr lang="en-US" dirty="0"/>
        </a:p>
      </dgm:t>
    </dgm:pt>
    <dgm:pt modelId="{05CB4201-42A1-A241-87EA-D3FC2565D4AF}" type="parTrans" cxnId="{637AF45B-332D-F34D-912A-A96AC9403655}">
      <dgm:prSet/>
      <dgm:spPr/>
      <dgm:t>
        <a:bodyPr/>
        <a:lstStyle/>
        <a:p>
          <a:endParaRPr lang="en-US"/>
        </a:p>
      </dgm:t>
    </dgm:pt>
    <dgm:pt modelId="{52AB2512-8450-3047-9CD3-5E04CAD48B39}" type="sibTrans" cxnId="{637AF45B-332D-F34D-912A-A96AC9403655}">
      <dgm:prSet/>
      <dgm:spPr/>
      <dgm:t>
        <a:bodyPr/>
        <a:lstStyle/>
        <a:p>
          <a:endParaRPr lang="en-US"/>
        </a:p>
      </dgm:t>
    </dgm:pt>
    <dgm:pt modelId="{6DE86376-E010-404A-B224-0A85467D92E7}">
      <dgm:prSet phldrT="[Text]"/>
      <dgm:spPr/>
      <dgm:t>
        <a:bodyPr/>
        <a:lstStyle/>
        <a:p>
          <a:r>
            <a:rPr lang="en-US" dirty="0" err="1" smtClean="0"/>
            <a:t>maja.kalebic@skole.hr</a:t>
          </a:r>
          <a:endParaRPr lang="en-US" dirty="0"/>
        </a:p>
      </dgm:t>
    </dgm:pt>
    <dgm:pt modelId="{2CA5493F-1CC5-8844-8406-1B462CEE81BD}" type="parTrans" cxnId="{C25E4092-BE9C-B245-A648-987052077074}">
      <dgm:prSet/>
      <dgm:spPr/>
      <dgm:t>
        <a:bodyPr/>
        <a:lstStyle/>
        <a:p>
          <a:endParaRPr lang="en-US"/>
        </a:p>
      </dgm:t>
    </dgm:pt>
    <dgm:pt modelId="{8ECB6FCD-913E-7443-9E8C-D44C7AA6556D}" type="sibTrans" cxnId="{C25E4092-BE9C-B245-A648-987052077074}">
      <dgm:prSet/>
      <dgm:spPr/>
      <dgm:t>
        <a:bodyPr/>
        <a:lstStyle/>
        <a:p>
          <a:endParaRPr lang="en-US"/>
        </a:p>
      </dgm:t>
    </dgm:pt>
    <dgm:pt modelId="{4E6353AD-E83A-1041-8313-029FD33E8B29}" type="pres">
      <dgm:prSet presAssocID="{CAE7A2B9-CF41-6F43-B723-25D5DBA358A6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792DE5F8-2519-0C47-8D77-1ED6553D9131}" type="pres">
      <dgm:prSet presAssocID="{6C5CCB73-8844-5744-BC97-F5A65ADF2815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8891C-8DC4-D049-AADF-5174883EA059}" type="pres">
      <dgm:prSet presAssocID="{6C5CCB73-8844-5744-BC97-F5A65ADF2815}" presName="image_accent_1" presStyleCnt="0"/>
      <dgm:spPr/>
    </dgm:pt>
    <dgm:pt modelId="{750FE0A8-E4E2-634B-A3F0-08D452269445}" type="pres">
      <dgm:prSet presAssocID="{6C5CCB73-8844-5744-BC97-F5A65ADF2815}" presName="imageAccentRepeatNode" presStyleLbl="alignNode1" presStyleIdx="0" presStyleCnt="6"/>
      <dgm:spPr/>
    </dgm:pt>
    <dgm:pt modelId="{BFCC2517-D656-8E48-A6C1-1261E72D3BA9}" type="pres">
      <dgm:prSet presAssocID="{6C5CCB73-8844-5744-BC97-F5A65ADF2815}" presName="accent_1" presStyleLbl="alignNode1" presStyleIdx="1" presStyleCnt="6"/>
      <dgm:spPr/>
    </dgm:pt>
    <dgm:pt modelId="{F5983911-AF9E-8E47-86FB-8B8A8B5DB7BA}" type="pres">
      <dgm:prSet presAssocID="{ED8722DB-BDE9-F748-9556-2B7CF5AA5C72}" presName="image_1" presStyleCnt="0"/>
      <dgm:spPr/>
    </dgm:pt>
    <dgm:pt modelId="{7846FCC1-9854-5F42-8597-EB9BE71D3A99}" type="pres">
      <dgm:prSet presAssocID="{ED8722DB-BDE9-F748-9556-2B7CF5AA5C72}" presName="imageRepeatNode" presStyleLbl="fgImgPlace1" presStyleIdx="0" presStyleCnt="3"/>
      <dgm:spPr/>
      <dgm:t>
        <a:bodyPr/>
        <a:lstStyle/>
        <a:p>
          <a:endParaRPr lang="en-US"/>
        </a:p>
      </dgm:t>
    </dgm:pt>
    <dgm:pt modelId="{FCCE42DA-ED7A-544B-941C-F713C84C2105}" type="pres">
      <dgm:prSet presAssocID="{49C5DB1E-81F1-784D-8686-B7D008CB1BE0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5DA23-8180-2647-BFED-1DF86B7B1BED}" type="pres">
      <dgm:prSet presAssocID="{49C5DB1E-81F1-784D-8686-B7D008CB1BE0}" presName="image_accent_2" presStyleCnt="0"/>
      <dgm:spPr/>
    </dgm:pt>
    <dgm:pt modelId="{E4FA5555-6E0E-A044-BC66-39E43CB643FB}" type="pres">
      <dgm:prSet presAssocID="{49C5DB1E-81F1-784D-8686-B7D008CB1BE0}" presName="imageAccentRepeatNode" presStyleLbl="alignNode1" presStyleIdx="2" presStyleCnt="6"/>
      <dgm:spPr/>
    </dgm:pt>
    <dgm:pt modelId="{B555CCB3-9AC3-C94C-B743-46930892AC5F}" type="pres">
      <dgm:prSet presAssocID="{52AB2512-8450-3047-9CD3-5E04CAD48B39}" presName="image_2" presStyleCnt="0"/>
      <dgm:spPr/>
    </dgm:pt>
    <dgm:pt modelId="{DA33BF31-783D-5D49-8533-AB079509345C}" type="pres">
      <dgm:prSet presAssocID="{52AB2512-8450-3047-9CD3-5E04CAD48B39}" presName="imageRepeatNode" presStyleLbl="fgImgPlace1" presStyleIdx="1" presStyleCnt="3"/>
      <dgm:spPr/>
      <dgm:t>
        <a:bodyPr/>
        <a:lstStyle/>
        <a:p>
          <a:endParaRPr lang="en-US"/>
        </a:p>
      </dgm:t>
    </dgm:pt>
    <dgm:pt modelId="{054F011D-03D3-FC41-A15D-9AC7936E57CA}" type="pres">
      <dgm:prSet presAssocID="{6DE86376-E010-404A-B224-0A85467D92E7}" presName="image_accent_3" presStyleCnt="0"/>
      <dgm:spPr/>
    </dgm:pt>
    <dgm:pt modelId="{18002B28-C2EC-6C46-A99B-2BB747C3F88C}" type="pres">
      <dgm:prSet presAssocID="{6DE86376-E010-404A-B224-0A85467D92E7}" presName="imageAccentRepeatNode" presStyleLbl="alignNode1" presStyleIdx="3" presStyleCnt="6"/>
      <dgm:spPr/>
    </dgm:pt>
    <dgm:pt modelId="{EB9FBBE0-A050-384A-AFB0-D31D8BCA23C8}" type="pres">
      <dgm:prSet presAssocID="{6DE86376-E010-404A-B224-0A85467D92E7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B691D-A47A-3546-8F0E-EB533CF027C2}" type="pres">
      <dgm:prSet presAssocID="{6DE86376-E010-404A-B224-0A85467D92E7}" presName="accent_2" presStyleLbl="alignNode1" presStyleIdx="4" presStyleCnt="6"/>
      <dgm:spPr/>
    </dgm:pt>
    <dgm:pt modelId="{03A381CA-E3AD-0D4A-B40D-4FEDF8E4EE67}" type="pres">
      <dgm:prSet presAssocID="{6DE86376-E010-404A-B224-0A85467D92E7}" presName="accent_3" presStyleLbl="alignNode1" presStyleIdx="5" presStyleCnt="6"/>
      <dgm:spPr/>
    </dgm:pt>
    <dgm:pt modelId="{91A82C58-08C4-0A4E-BAE0-BCCBD32344FF}" type="pres">
      <dgm:prSet presAssocID="{8ECB6FCD-913E-7443-9E8C-D44C7AA6556D}" presName="image_3" presStyleCnt="0"/>
      <dgm:spPr/>
    </dgm:pt>
    <dgm:pt modelId="{3BCB56A9-C32D-6749-BE1E-63F0FE89C6E0}" type="pres">
      <dgm:prSet presAssocID="{8ECB6FCD-913E-7443-9E8C-D44C7AA6556D}" presName="imageRepeatNode" presStyleLbl="fgImgPlace1" presStyleIdx="2" presStyleCnt="3"/>
      <dgm:spPr/>
      <dgm:t>
        <a:bodyPr/>
        <a:lstStyle/>
        <a:p>
          <a:endParaRPr lang="en-US"/>
        </a:p>
      </dgm:t>
    </dgm:pt>
  </dgm:ptLst>
  <dgm:cxnLst>
    <dgm:cxn modelId="{048B0DEA-2D54-5942-A90D-842F3944D326}" type="presOf" srcId="{CAE7A2B9-CF41-6F43-B723-25D5DBA358A6}" destId="{4E6353AD-E83A-1041-8313-029FD33E8B29}" srcOrd="0" destOrd="0" presId="urn:microsoft.com/office/officeart/2008/layout/BubblePictureList"/>
    <dgm:cxn modelId="{F52551AA-3C6B-5344-87D1-A365CC6C047D}" type="presOf" srcId="{49C5DB1E-81F1-784D-8686-B7D008CB1BE0}" destId="{FCCE42DA-ED7A-544B-941C-F713C84C2105}" srcOrd="0" destOrd="0" presId="urn:microsoft.com/office/officeart/2008/layout/BubblePictureList"/>
    <dgm:cxn modelId="{C25E4092-BE9C-B245-A648-987052077074}" srcId="{CAE7A2B9-CF41-6F43-B723-25D5DBA358A6}" destId="{6DE86376-E010-404A-B224-0A85467D92E7}" srcOrd="2" destOrd="0" parTransId="{2CA5493F-1CC5-8844-8406-1B462CEE81BD}" sibTransId="{8ECB6FCD-913E-7443-9E8C-D44C7AA6556D}"/>
    <dgm:cxn modelId="{70444F64-F477-6945-A980-902A1E7062A5}" type="presOf" srcId="{8ECB6FCD-913E-7443-9E8C-D44C7AA6556D}" destId="{3BCB56A9-C32D-6749-BE1E-63F0FE89C6E0}" srcOrd="0" destOrd="0" presId="urn:microsoft.com/office/officeart/2008/layout/BubblePictureList"/>
    <dgm:cxn modelId="{56A09DA7-A927-4E4F-8D31-B4D8D5CE6187}" srcId="{CAE7A2B9-CF41-6F43-B723-25D5DBA358A6}" destId="{6C5CCB73-8844-5744-BC97-F5A65ADF2815}" srcOrd="0" destOrd="0" parTransId="{C31C9E54-75DA-AE4A-A740-8DA61936B946}" sibTransId="{ED8722DB-BDE9-F748-9556-2B7CF5AA5C72}"/>
    <dgm:cxn modelId="{B5B9A26F-EA2A-E34C-97A8-FA6D9FD86107}" type="presOf" srcId="{6C5CCB73-8844-5744-BC97-F5A65ADF2815}" destId="{792DE5F8-2519-0C47-8D77-1ED6553D9131}" srcOrd="0" destOrd="0" presId="urn:microsoft.com/office/officeart/2008/layout/BubblePictureList"/>
    <dgm:cxn modelId="{637AF45B-332D-F34D-912A-A96AC9403655}" srcId="{CAE7A2B9-CF41-6F43-B723-25D5DBA358A6}" destId="{49C5DB1E-81F1-784D-8686-B7D008CB1BE0}" srcOrd="1" destOrd="0" parTransId="{05CB4201-42A1-A241-87EA-D3FC2565D4AF}" sibTransId="{52AB2512-8450-3047-9CD3-5E04CAD48B39}"/>
    <dgm:cxn modelId="{569959CA-B1F5-E54E-ABEE-58FD795D164B}" type="presOf" srcId="{52AB2512-8450-3047-9CD3-5E04CAD48B39}" destId="{DA33BF31-783D-5D49-8533-AB079509345C}" srcOrd="0" destOrd="0" presId="urn:microsoft.com/office/officeart/2008/layout/BubblePictureList"/>
    <dgm:cxn modelId="{3F3C8201-E4AB-F54E-8262-5BA29AF1CE84}" type="presOf" srcId="{ED8722DB-BDE9-F748-9556-2B7CF5AA5C72}" destId="{7846FCC1-9854-5F42-8597-EB9BE71D3A99}" srcOrd="0" destOrd="0" presId="urn:microsoft.com/office/officeart/2008/layout/BubblePictureList"/>
    <dgm:cxn modelId="{10C3F301-3C91-7D43-8503-1F643D1001F4}" type="presOf" srcId="{6DE86376-E010-404A-B224-0A85467D92E7}" destId="{EB9FBBE0-A050-384A-AFB0-D31D8BCA23C8}" srcOrd="0" destOrd="0" presId="urn:microsoft.com/office/officeart/2008/layout/BubblePictureList"/>
    <dgm:cxn modelId="{68BB8568-4BC1-0C40-AA7E-F4FBDC90EBF5}" type="presParOf" srcId="{4E6353AD-E83A-1041-8313-029FD33E8B29}" destId="{792DE5F8-2519-0C47-8D77-1ED6553D9131}" srcOrd="0" destOrd="0" presId="urn:microsoft.com/office/officeart/2008/layout/BubblePictureList"/>
    <dgm:cxn modelId="{82297253-EB4D-D446-86F1-5088F5311FF1}" type="presParOf" srcId="{4E6353AD-E83A-1041-8313-029FD33E8B29}" destId="{DE78891C-8DC4-D049-AADF-5174883EA059}" srcOrd="1" destOrd="0" presId="urn:microsoft.com/office/officeart/2008/layout/BubblePictureList"/>
    <dgm:cxn modelId="{6B3BEA5F-EBA4-CE4C-AF1C-78479FE8CBD8}" type="presParOf" srcId="{DE78891C-8DC4-D049-AADF-5174883EA059}" destId="{750FE0A8-E4E2-634B-A3F0-08D452269445}" srcOrd="0" destOrd="0" presId="urn:microsoft.com/office/officeart/2008/layout/BubblePictureList"/>
    <dgm:cxn modelId="{B768FD18-1851-F646-9CF7-EABBCE7FA9BB}" type="presParOf" srcId="{4E6353AD-E83A-1041-8313-029FD33E8B29}" destId="{BFCC2517-D656-8E48-A6C1-1261E72D3BA9}" srcOrd="2" destOrd="0" presId="urn:microsoft.com/office/officeart/2008/layout/BubblePictureList"/>
    <dgm:cxn modelId="{943FE04F-90FC-FB43-8868-66ED8A1B3A05}" type="presParOf" srcId="{4E6353AD-E83A-1041-8313-029FD33E8B29}" destId="{F5983911-AF9E-8E47-86FB-8B8A8B5DB7BA}" srcOrd="3" destOrd="0" presId="urn:microsoft.com/office/officeart/2008/layout/BubblePictureList"/>
    <dgm:cxn modelId="{EA5DF48A-B10D-8540-B03B-3C0233176CB9}" type="presParOf" srcId="{F5983911-AF9E-8E47-86FB-8B8A8B5DB7BA}" destId="{7846FCC1-9854-5F42-8597-EB9BE71D3A99}" srcOrd="0" destOrd="0" presId="urn:microsoft.com/office/officeart/2008/layout/BubblePictureList"/>
    <dgm:cxn modelId="{D84A065D-FA92-CA40-9744-2F7A966B0F7D}" type="presParOf" srcId="{4E6353AD-E83A-1041-8313-029FD33E8B29}" destId="{FCCE42DA-ED7A-544B-941C-F713C84C2105}" srcOrd="4" destOrd="0" presId="urn:microsoft.com/office/officeart/2008/layout/BubblePictureList"/>
    <dgm:cxn modelId="{A88E95AB-62B1-1445-B5BC-DD36B45D92EC}" type="presParOf" srcId="{4E6353AD-E83A-1041-8313-029FD33E8B29}" destId="{C285DA23-8180-2647-BFED-1DF86B7B1BED}" srcOrd="5" destOrd="0" presId="urn:microsoft.com/office/officeart/2008/layout/BubblePictureList"/>
    <dgm:cxn modelId="{7FEF1FA8-86B2-B54C-887A-1C211FB7D113}" type="presParOf" srcId="{C285DA23-8180-2647-BFED-1DF86B7B1BED}" destId="{E4FA5555-6E0E-A044-BC66-39E43CB643FB}" srcOrd="0" destOrd="0" presId="urn:microsoft.com/office/officeart/2008/layout/BubblePictureList"/>
    <dgm:cxn modelId="{6723EA42-B98A-EC4A-9732-D8004F9AA4C2}" type="presParOf" srcId="{4E6353AD-E83A-1041-8313-029FD33E8B29}" destId="{B555CCB3-9AC3-C94C-B743-46930892AC5F}" srcOrd="6" destOrd="0" presId="urn:microsoft.com/office/officeart/2008/layout/BubblePictureList"/>
    <dgm:cxn modelId="{76E7B4EF-6BDF-F840-B6A3-35FA31680C49}" type="presParOf" srcId="{B555CCB3-9AC3-C94C-B743-46930892AC5F}" destId="{DA33BF31-783D-5D49-8533-AB079509345C}" srcOrd="0" destOrd="0" presId="urn:microsoft.com/office/officeart/2008/layout/BubblePictureList"/>
    <dgm:cxn modelId="{7A5C1945-15FD-7D45-8182-ECC2438686CA}" type="presParOf" srcId="{4E6353AD-E83A-1041-8313-029FD33E8B29}" destId="{054F011D-03D3-FC41-A15D-9AC7936E57CA}" srcOrd="7" destOrd="0" presId="urn:microsoft.com/office/officeart/2008/layout/BubblePictureList"/>
    <dgm:cxn modelId="{F507C34C-70D3-2B49-BC26-AB684789AD1F}" type="presParOf" srcId="{054F011D-03D3-FC41-A15D-9AC7936E57CA}" destId="{18002B28-C2EC-6C46-A99B-2BB747C3F88C}" srcOrd="0" destOrd="0" presId="urn:microsoft.com/office/officeart/2008/layout/BubblePictureList"/>
    <dgm:cxn modelId="{90623440-D115-3C4D-8FC8-19DB4D69BE19}" type="presParOf" srcId="{4E6353AD-E83A-1041-8313-029FD33E8B29}" destId="{EB9FBBE0-A050-384A-AFB0-D31D8BCA23C8}" srcOrd="8" destOrd="0" presId="urn:microsoft.com/office/officeart/2008/layout/BubblePictureList"/>
    <dgm:cxn modelId="{6A53D5A9-D97E-B740-B597-0B6E292CA704}" type="presParOf" srcId="{4E6353AD-E83A-1041-8313-029FD33E8B29}" destId="{478B691D-A47A-3546-8F0E-EB533CF027C2}" srcOrd="9" destOrd="0" presId="urn:microsoft.com/office/officeart/2008/layout/BubblePictureList"/>
    <dgm:cxn modelId="{737B8B25-952E-E849-9619-9EF1D79049A4}" type="presParOf" srcId="{4E6353AD-E83A-1041-8313-029FD33E8B29}" destId="{03A381CA-E3AD-0D4A-B40D-4FEDF8E4EE67}" srcOrd="10" destOrd="0" presId="urn:microsoft.com/office/officeart/2008/layout/BubblePictureList"/>
    <dgm:cxn modelId="{3DD9E9BA-DE44-5940-BF78-D012CE4EF59B}" type="presParOf" srcId="{4E6353AD-E83A-1041-8313-029FD33E8B29}" destId="{91A82C58-08C4-0A4E-BAE0-BCCBD32344FF}" srcOrd="11" destOrd="0" presId="urn:microsoft.com/office/officeart/2008/layout/BubblePictureList"/>
    <dgm:cxn modelId="{E5D12706-2BC6-0E46-879B-7C8BF49716EC}" type="presParOf" srcId="{91A82C58-08C4-0A4E-BAE0-BCCBD32344FF}" destId="{3BCB56A9-C32D-6749-BE1E-63F0FE89C6E0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23C6C-5A47-D646-AAFA-159B5C0D6386}">
      <dsp:nvSpPr>
        <dsp:cNvPr id="0" name=""/>
        <dsp:cNvSpPr/>
      </dsp:nvSpPr>
      <dsp:spPr>
        <a:xfrm>
          <a:off x="2006330" y="0"/>
          <a:ext cx="1796895" cy="179698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/>
        </a:solidFill>
        <a:ln w="762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552E2E76-2719-F446-887C-D1825B7C57B1}">
      <dsp:nvSpPr>
        <dsp:cNvPr id="0" name=""/>
        <dsp:cNvSpPr/>
      </dsp:nvSpPr>
      <dsp:spPr>
        <a:xfrm>
          <a:off x="2403056" y="650812"/>
          <a:ext cx="1002769" cy="50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200" b="1" kern="1200" dirty="0" smtClean="0"/>
            <a:t>Smartphoovi</a:t>
          </a:r>
          <a:endParaRPr lang="en-US" sz="1200" b="1" kern="1200" dirty="0"/>
        </a:p>
      </dsp:txBody>
      <dsp:txXfrm>
        <a:off x="2403056" y="650812"/>
        <a:ext cx="1002769" cy="501160"/>
      </dsp:txXfrm>
    </dsp:sp>
    <dsp:sp modelId="{680DB539-2573-E541-8D9F-8DF051240744}">
      <dsp:nvSpPr>
        <dsp:cNvPr id="0" name=""/>
        <dsp:cNvSpPr/>
      </dsp:nvSpPr>
      <dsp:spPr>
        <a:xfrm>
          <a:off x="1507136" y="1032483"/>
          <a:ext cx="1796895" cy="179698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/>
        </a:solidFill>
        <a:ln w="762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0D1385AE-2B8E-944F-90E6-03195EE7A179}">
      <dsp:nvSpPr>
        <dsp:cNvPr id="0" name=""/>
        <dsp:cNvSpPr/>
      </dsp:nvSpPr>
      <dsp:spPr>
        <a:xfrm>
          <a:off x="1901839" y="1685616"/>
          <a:ext cx="1002769" cy="50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200" b="1" kern="1200" dirty="0" smtClean="0"/>
            <a:t>Domaće zadaće</a:t>
          </a:r>
          <a:endParaRPr lang="en-US" sz="1200" b="1" kern="1200" dirty="0"/>
        </a:p>
      </dsp:txBody>
      <dsp:txXfrm>
        <a:off x="1901839" y="1685616"/>
        <a:ext cx="1002769" cy="501160"/>
      </dsp:txXfrm>
    </dsp:sp>
    <dsp:sp modelId="{7A7C6DB9-6ECF-EC43-89DE-34AF6BB9736E}">
      <dsp:nvSpPr>
        <dsp:cNvPr id="0" name=""/>
        <dsp:cNvSpPr/>
      </dsp:nvSpPr>
      <dsp:spPr>
        <a:xfrm>
          <a:off x="2006330" y="2069608"/>
          <a:ext cx="1796895" cy="1796985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/>
        </a:solidFill>
        <a:ln w="762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18AC8538-EDE0-2445-9D5F-BEEA782D1A04}">
      <dsp:nvSpPr>
        <dsp:cNvPr id="0" name=""/>
        <dsp:cNvSpPr/>
      </dsp:nvSpPr>
      <dsp:spPr>
        <a:xfrm>
          <a:off x="2403056" y="2719840"/>
          <a:ext cx="1002769" cy="50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200" b="1" kern="1200" dirty="0" smtClean="0"/>
            <a:t>Znanja</a:t>
          </a:r>
          <a:endParaRPr lang="en-US" sz="1200" b="1" kern="1200" dirty="0"/>
        </a:p>
      </dsp:txBody>
      <dsp:txXfrm>
        <a:off x="2403056" y="2719840"/>
        <a:ext cx="1002769" cy="501160"/>
      </dsp:txXfrm>
    </dsp:sp>
    <dsp:sp modelId="{BDA072D5-6B09-654C-B4DE-2194F1131365}">
      <dsp:nvSpPr>
        <dsp:cNvPr id="0" name=""/>
        <dsp:cNvSpPr/>
      </dsp:nvSpPr>
      <dsp:spPr>
        <a:xfrm>
          <a:off x="1515527" y="3103832"/>
          <a:ext cx="1796895" cy="179698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/>
        </a:solidFill>
        <a:ln w="762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6E116610-3176-D64D-BEAB-86E57D480F70}">
      <dsp:nvSpPr>
        <dsp:cNvPr id="0" name=""/>
        <dsp:cNvSpPr/>
      </dsp:nvSpPr>
      <dsp:spPr>
        <a:xfrm>
          <a:off x="1901839" y="3754644"/>
          <a:ext cx="1002769" cy="50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200" b="1" kern="1200" dirty="0" smtClean="0"/>
            <a:t>Suradnja</a:t>
          </a:r>
          <a:endParaRPr lang="en-US" sz="1200" b="1" kern="1200" dirty="0"/>
        </a:p>
      </dsp:txBody>
      <dsp:txXfrm>
        <a:off x="1901839" y="3754644"/>
        <a:ext cx="1002769" cy="501160"/>
      </dsp:txXfrm>
    </dsp:sp>
    <dsp:sp modelId="{03A36C1F-0E7D-EA45-9168-0357A04C1407}">
      <dsp:nvSpPr>
        <dsp:cNvPr id="0" name=""/>
        <dsp:cNvSpPr/>
      </dsp:nvSpPr>
      <dsp:spPr>
        <a:xfrm>
          <a:off x="2134077" y="4255805"/>
          <a:ext cx="1543759" cy="154466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/>
        </a:solidFill>
        <a:ln w="762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427973E3-87E8-3E47-A627-E7011348374D}">
      <dsp:nvSpPr>
        <dsp:cNvPr id="0" name=""/>
        <dsp:cNvSpPr/>
      </dsp:nvSpPr>
      <dsp:spPr>
        <a:xfrm>
          <a:off x="2403056" y="4789448"/>
          <a:ext cx="1002769" cy="50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200" kern="1200" smtClean="0"/>
            <a:t> </a:t>
          </a:r>
          <a:endParaRPr lang="en-US" sz="1200" kern="1200" dirty="0"/>
        </a:p>
      </dsp:txBody>
      <dsp:txXfrm>
        <a:off x="2403056" y="4789448"/>
        <a:ext cx="1002769" cy="501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A1D06-E512-6043-AD5D-249336A78DD0}">
      <dsp:nvSpPr>
        <dsp:cNvPr id="0" name=""/>
        <dsp:cNvSpPr/>
      </dsp:nvSpPr>
      <dsp:spPr>
        <a:xfrm>
          <a:off x="1413052" y="2778229"/>
          <a:ext cx="1428902" cy="14289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AAF7C4-3596-1947-A4A6-FE8926696E65}">
      <dsp:nvSpPr>
        <dsp:cNvPr id="0" name=""/>
        <dsp:cNvSpPr/>
      </dsp:nvSpPr>
      <dsp:spPr>
        <a:xfrm>
          <a:off x="2324404" y="1726107"/>
          <a:ext cx="424281" cy="424164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5DF7C5-8C3D-3648-9347-F1C3E61622C0}">
      <dsp:nvSpPr>
        <dsp:cNvPr id="0" name=""/>
        <dsp:cNvSpPr/>
      </dsp:nvSpPr>
      <dsp:spPr>
        <a:xfrm>
          <a:off x="1467916" y="2833221"/>
          <a:ext cx="1319174" cy="13189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3ECC18-40FD-3E46-A446-D16C76914CFC}">
      <dsp:nvSpPr>
        <dsp:cNvPr id="0" name=""/>
        <dsp:cNvSpPr/>
      </dsp:nvSpPr>
      <dsp:spPr>
        <a:xfrm>
          <a:off x="2945587" y="3048336"/>
          <a:ext cx="747369" cy="7476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51BFD0-9841-E34F-B661-A1B0FD463100}">
      <dsp:nvSpPr>
        <dsp:cNvPr id="0" name=""/>
        <dsp:cNvSpPr/>
      </dsp:nvSpPr>
      <dsp:spPr>
        <a:xfrm>
          <a:off x="2989478" y="3092410"/>
          <a:ext cx="659587" cy="6594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B0A0BC-9AB7-F44E-B059-9B19F5F51B37}">
      <dsp:nvSpPr>
        <dsp:cNvPr id="0" name=""/>
        <dsp:cNvSpPr/>
      </dsp:nvSpPr>
      <dsp:spPr>
        <a:xfrm>
          <a:off x="2652979" y="1993383"/>
          <a:ext cx="958900" cy="9587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FA120-AB6E-F44E-A93D-0CC1B2287FA3}">
      <dsp:nvSpPr>
        <dsp:cNvPr id="0" name=""/>
        <dsp:cNvSpPr/>
      </dsp:nvSpPr>
      <dsp:spPr>
        <a:xfrm>
          <a:off x="3819144" y="242138"/>
          <a:ext cx="313944" cy="314180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722697-F23F-0348-9092-E123FE7E8735}">
      <dsp:nvSpPr>
        <dsp:cNvPr id="0" name=""/>
        <dsp:cNvSpPr/>
      </dsp:nvSpPr>
      <dsp:spPr>
        <a:xfrm>
          <a:off x="4290364" y="163694"/>
          <a:ext cx="157276" cy="156888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3D5080-3963-7F46-AA44-93DDD2B33289}">
      <dsp:nvSpPr>
        <dsp:cNvPr id="0" name=""/>
        <dsp:cNvSpPr/>
      </dsp:nvSpPr>
      <dsp:spPr>
        <a:xfrm>
          <a:off x="2703576" y="2043927"/>
          <a:ext cx="857707" cy="8572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EB1D91-EB2C-5D4D-9F59-DBB5DFF752D8}">
      <dsp:nvSpPr>
        <dsp:cNvPr id="0" name=""/>
        <dsp:cNvSpPr/>
      </dsp:nvSpPr>
      <dsp:spPr>
        <a:xfrm>
          <a:off x="2760268" y="1140606"/>
          <a:ext cx="672388" cy="6720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3946A9-3DC2-2C4E-8729-97270D093147}">
      <dsp:nvSpPr>
        <dsp:cNvPr id="0" name=""/>
        <dsp:cNvSpPr/>
      </dsp:nvSpPr>
      <dsp:spPr>
        <a:xfrm>
          <a:off x="3740505" y="3775359"/>
          <a:ext cx="235305" cy="235736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9CCAEA-05EA-5A4E-B543-514736C32520}">
      <dsp:nvSpPr>
        <dsp:cNvPr id="0" name=""/>
        <dsp:cNvSpPr/>
      </dsp:nvSpPr>
      <dsp:spPr>
        <a:xfrm>
          <a:off x="2799892" y="1179828"/>
          <a:ext cx="593140" cy="59318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EF5E03-30F4-3046-B939-DD02CD8FA402}">
      <dsp:nvSpPr>
        <dsp:cNvPr id="0" name=""/>
        <dsp:cNvSpPr/>
      </dsp:nvSpPr>
      <dsp:spPr>
        <a:xfrm>
          <a:off x="3231489" y="512244"/>
          <a:ext cx="623011" cy="6231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F4A0E-6B0A-ED4B-8BF1-17FE3E622E49}">
      <dsp:nvSpPr>
        <dsp:cNvPr id="0" name=""/>
        <dsp:cNvSpPr/>
      </dsp:nvSpPr>
      <dsp:spPr>
        <a:xfrm>
          <a:off x="3268065" y="549040"/>
          <a:ext cx="549859" cy="5495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146728-501C-FB4C-9484-B33B192C7EB0}">
      <dsp:nvSpPr>
        <dsp:cNvPr id="0" name=""/>
        <dsp:cNvSpPr/>
      </dsp:nvSpPr>
      <dsp:spPr>
        <a:xfrm>
          <a:off x="0" y="2043927"/>
          <a:ext cx="2120188" cy="66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800" kern="1200" dirty="0" smtClean="0"/>
            <a:t>Učenje orijenitano učeniku</a:t>
          </a:r>
          <a:endParaRPr lang="en-US" sz="1800" kern="1200" dirty="0"/>
        </a:p>
      </dsp:txBody>
      <dsp:txXfrm>
        <a:off x="0" y="2043927"/>
        <a:ext cx="2120188" cy="667179"/>
      </dsp:txXfrm>
    </dsp:sp>
    <dsp:sp modelId="{DE32D4F2-2E4A-4145-BC2B-39E01E7A41B7}">
      <dsp:nvSpPr>
        <dsp:cNvPr id="0" name=""/>
        <dsp:cNvSpPr/>
      </dsp:nvSpPr>
      <dsp:spPr>
        <a:xfrm>
          <a:off x="3847185" y="3092410"/>
          <a:ext cx="2120188" cy="659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800" kern="1200" dirty="0" smtClean="0"/>
            <a:t>Aktivnost učenika</a:t>
          </a:r>
          <a:endParaRPr lang="en-US" sz="1800" kern="1200" dirty="0"/>
        </a:p>
      </dsp:txBody>
      <dsp:txXfrm>
        <a:off x="3847185" y="3092410"/>
        <a:ext cx="2120188" cy="659496"/>
      </dsp:txXfrm>
    </dsp:sp>
    <dsp:sp modelId="{8C058D7A-DD49-EE41-9089-711F82E56436}">
      <dsp:nvSpPr>
        <dsp:cNvPr id="0" name=""/>
        <dsp:cNvSpPr/>
      </dsp:nvSpPr>
      <dsp:spPr>
        <a:xfrm>
          <a:off x="3768547" y="2043927"/>
          <a:ext cx="2120188" cy="857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800" kern="1200" dirty="0" smtClean="0"/>
            <a:t>Aktualizacija i modernizacija</a:t>
          </a:r>
          <a:endParaRPr lang="en-US" sz="1800" kern="1200" dirty="0"/>
        </a:p>
      </dsp:txBody>
      <dsp:txXfrm>
        <a:off x="3768547" y="2043927"/>
        <a:ext cx="2120188" cy="857224"/>
      </dsp:txXfrm>
    </dsp:sp>
    <dsp:sp modelId="{AF1BD451-6500-8A47-AF51-4ECC54F201F6}">
      <dsp:nvSpPr>
        <dsp:cNvPr id="0" name=""/>
        <dsp:cNvSpPr/>
      </dsp:nvSpPr>
      <dsp:spPr>
        <a:xfrm>
          <a:off x="3583228" y="1179828"/>
          <a:ext cx="2120188" cy="59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583228" y="1179828"/>
        <a:ext cx="2120188" cy="593183"/>
      </dsp:txXfrm>
    </dsp:sp>
    <dsp:sp modelId="{217C4E1E-A202-D844-B0A3-5297387336C2}">
      <dsp:nvSpPr>
        <dsp:cNvPr id="0" name=""/>
        <dsp:cNvSpPr/>
      </dsp:nvSpPr>
      <dsp:spPr>
        <a:xfrm>
          <a:off x="3975811" y="549040"/>
          <a:ext cx="2120188" cy="54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975811" y="549040"/>
        <a:ext cx="2120188" cy="549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4FF99-D25F-F647-9121-FA6319CB650D}">
      <dsp:nvSpPr>
        <dsp:cNvPr id="0" name=""/>
        <dsp:cNvSpPr/>
      </dsp:nvSpPr>
      <dsp:spPr>
        <a:xfrm>
          <a:off x="1501811" y="203141"/>
          <a:ext cx="4031573" cy="140011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8A713-667F-8444-A89A-53BABD055B0D}">
      <dsp:nvSpPr>
        <dsp:cNvPr id="0" name=""/>
        <dsp:cNvSpPr/>
      </dsp:nvSpPr>
      <dsp:spPr>
        <a:xfrm>
          <a:off x="3133192" y="3631541"/>
          <a:ext cx="781312" cy="500040"/>
        </a:xfrm>
        <a:prstGeom prst="downArrow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7C2CD35-556B-D74E-BE95-B03FBC16473C}">
      <dsp:nvSpPr>
        <dsp:cNvPr id="0" name=""/>
        <dsp:cNvSpPr/>
      </dsp:nvSpPr>
      <dsp:spPr>
        <a:xfrm>
          <a:off x="1648698" y="4031573"/>
          <a:ext cx="3750300" cy="937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2200" kern="1200" dirty="0" smtClean="0"/>
            <a:t>Primjenjivi sadržaji obrnute učionice</a:t>
          </a:r>
          <a:endParaRPr lang="en-US" sz="2200" kern="1200" dirty="0"/>
        </a:p>
      </dsp:txBody>
      <dsp:txXfrm>
        <a:off x="1648698" y="4031573"/>
        <a:ext cx="3750300" cy="937575"/>
      </dsp:txXfrm>
    </dsp:sp>
    <dsp:sp modelId="{DF8EB54B-2AEB-CC47-9F5E-6D1E3C9B2380}">
      <dsp:nvSpPr>
        <dsp:cNvPr id="0" name=""/>
        <dsp:cNvSpPr/>
      </dsp:nvSpPr>
      <dsp:spPr>
        <a:xfrm>
          <a:off x="2967553" y="1711387"/>
          <a:ext cx="1406362" cy="14063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900" kern="1200" dirty="0" smtClean="0"/>
            <a:t> Samostalno uvježbavanje učenika</a:t>
          </a:r>
          <a:endParaRPr lang="en-US" sz="900" kern="1200" dirty="0"/>
        </a:p>
      </dsp:txBody>
      <dsp:txXfrm>
        <a:off x="3173510" y="1917344"/>
        <a:ext cx="994448" cy="994448"/>
      </dsp:txXfrm>
    </dsp:sp>
    <dsp:sp modelId="{5313BFCA-A0C0-5341-8CC8-F7175A0EC788}">
      <dsp:nvSpPr>
        <dsp:cNvPr id="0" name=""/>
        <dsp:cNvSpPr/>
      </dsp:nvSpPr>
      <dsp:spPr>
        <a:xfrm>
          <a:off x="1961223" y="656302"/>
          <a:ext cx="1406362" cy="14063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900" kern="1200" dirty="0" smtClean="0"/>
            <a:t>Uvježbavanje tehnike računanja</a:t>
          </a:r>
          <a:endParaRPr lang="en-US" sz="900" kern="1200" dirty="0"/>
        </a:p>
      </dsp:txBody>
      <dsp:txXfrm>
        <a:off x="2167180" y="862259"/>
        <a:ext cx="994448" cy="994448"/>
      </dsp:txXfrm>
    </dsp:sp>
    <dsp:sp modelId="{C1D97832-E887-CA43-9F05-F62E60422EE3}">
      <dsp:nvSpPr>
        <dsp:cNvPr id="0" name=""/>
        <dsp:cNvSpPr/>
      </dsp:nvSpPr>
      <dsp:spPr>
        <a:xfrm>
          <a:off x="3398838" y="316275"/>
          <a:ext cx="1406362" cy="14063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900" kern="1200" dirty="0" smtClean="0"/>
            <a:t>Ponavljanje (sistematizacija) gradiva</a:t>
          </a:r>
          <a:endParaRPr lang="en-US" sz="900" kern="1200" dirty="0"/>
        </a:p>
      </dsp:txBody>
      <dsp:txXfrm>
        <a:off x="3604795" y="522232"/>
        <a:ext cx="994448" cy="994448"/>
      </dsp:txXfrm>
    </dsp:sp>
    <dsp:sp modelId="{FF98CCD5-E474-9649-AAAD-063FAA6A24D3}">
      <dsp:nvSpPr>
        <dsp:cNvPr id="0" name=""/>
        <dsp:cNvSpPr/>
      </dsp:nvSpPr>
      <dsp:spPr>
        <a:xfrm>
          <a:off x="1348511" y="0"/>
          <a:ext cx="4375350" cy="35002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A34D4-01A4-7444-A8B4-A6AAE0C75969}">
      <dsp:nvSpPr>
        <dsp:cNvPr id="0" name=""/>
        <dsp:cNvSpPr/>
      </dsp:nvSpPr>
      <dsp:spPr>
        <a:xfrm>
          <a:off x="1287620" y="157641"/>
          <a:ext cx="3128580" cy="1086514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467DB-8E6C-814A-B396-20EB276A8128}">
      <dsp:nvSpPr>
        <dsp:cNvPr id="0" name=""/>
        <dsp:cNvSpPr/>
      </dsp:nvSpPr>
      <dsp:spPr>
        <a:xfrm>
          <a:off x="2553604" y="2818147"/>
          <a:ext cx="606314" cy="388041"/>
        </a:xfrm>
        <a:prstGeom prst="downArrow">
          <a:avLst/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E32987-8FF2-5940-B7D3-FA31198CB1F3}">
      <dsp:nvSpPr>
        <dsp:cNvPr id="0" name=""/>
        <dsp:cNvSpPr/>
      </dsp:nvSpPr>
      <dsp:spPr>
        <a:xfrm>
          <a:off x="1401607" y="3128580"/>
          <a:ext cx="2910307" cy="727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700" kern="1200" dirty="0" smtClean="0"/>
            <a:t>Teško primjenjivi sadržaji u obrnutoj učionici</a:t>
          </a:r>
          <a:endParaRPr lang="en-US" sz="1700" kern="1200" dirty="0"/>
        </a:p>
      </dsp:txBody>
      <dsp:txXfrm>
        <a:off x="1401607" y="3128580"/>
        <a:ext cx="2910307" cy="727576"/>
      </dsp:txXfrm>
    </dsp:sp>
    <dsp:sp modelId="{E88FDAC9-B131-1848-B57A-580C522822DC}">
      <dsp:nvSpPr>
        <dsp:cNvPr id="0" name=""/>
        <dsp:cNvSpPr/>
      </dsp:nvSpPr>
      <dsp:spPr>
        <a:xfrm>
          <a:off x="2425065" y="1328070"/>
          <a:ext cx="1091365" cy="109136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900" kern="1200" dirty="0" smtClean="0"/>
            <a:t>Geometrijski sadržaji</a:t>
          </a:r>
          <a:endParaRPr lang="en-US" sz="900" kern="1200" dirty="0"/>
        </a:p>
      </dsp:txBody>
      <dsp:txXfrm>
        <a:off x="2584892" y="1487897"/>
        <a:ext cx="771711" cy="771711"/>
      </dsp:txXfrm>
    </dsp:sp>
    <dsp:sp modelId="{2A4D6A53-0ADC-5B4A-AD89-FED3A184DEE1}">
      <dsp:nvSpPr>
        <dsp:cNvPr id="0" name=""/>
        <dsp:cNvSpPr/>
      </dsp:nvSpPr>
      <dsp:spPr>
        <a:xfrm>
          <a:off x="1644133" y="509303"/>
          <a:ext cx="1091365" cy="109136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900" kern="1200" dirty="0" smtClean="0"/>
            <a:t>Heurisička nastav</a:t>
          </a:r>
          <a:endParaRPr lang="en-US" sz="900" kern="1200" dirty="0"/>
        </a:p>
      </dsp:txBody>
      <dsp:txXfrm>
        <a:off x="1803960" y="669130"/>
        <a:ext cx="771711" cy="771711"/>
      </dsp:txXfrm>
    </dsp:sp>
    <dsp:sp modelId="{B320BDB5-2803-BD40-AD22-F9943FE85AB6}">
      <dsp:nvSpPr>
        <dsp:cNvPr id="0" name=""/>
        <dsp:cNvSpPr/>
      </dsp:nvSpPr>
      <dsp:spPr>
        <a:xfrm>
          <a:off x="1159082" y="24252"/>
          <a:ext cx="3395358" cy="271628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80F5B-1E2E-7941-9145-45CC25C0D5F7}" type="datetimeFigureOut">
              <a:rPr lang="en-US" smtClean="0"/>
              <a:t>06.07.2014.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C14BC-2D3A-DD4E-BAAC-C0F0CBEF6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5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E50D0-53AF-8044-AD7E-ABC2CF8A43BC}" type="datetimeFigureOut">
              <a:rPr lang="en-US" smtClean="0"/>
              <a:t>06.07.2014.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FF8F0-D90C-7443-9590-5F1F6C719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4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Mješovito učenje je program formalnog obrazovanja u kojem student uči barem dijelom kroz online isporuku sadržaja i pouku s nekim elementom studentske kontrole kao što su vrijeme, mjesto, način ili tempo.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30491-315F-4333-A5C9-E95D48750C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11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30491-315F-4333-A5C9-E95D48750C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35BA4-E7AE-4689-95C5-3FAF72F200E2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714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06.07.2014.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90F8-5BCF-4E4C-AB42-95180423ECCA}" type="datetimeFigureOut">
              <a:rPr lang="en-US" smtClean="0"/>
              <a:t>06.07.2014.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E01A-AEE9-0C44-88E1-9F0D70315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90F8-5BCF-4E4C-AB42-95180423ECCA}" type="datetimeFigureOut">
              <a:rPr lang="en-US" smtClean="0"/>
              <a:t>06.07.2014.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E01A-AEE9-0C44-88E1-9F0D70315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90F8-5BCF-4E4C-AB42-95180423ECCA}" type="datetimeFigureOut">
              <a:rPr lang="en-US" smtClean="0"/>
              <a:t>06.07.2014.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E01A-AEE9-0C44-88E1-9F0D70315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90F8-5BCF-4E4C-AB42-95180423ECCA}" type="datetimeFigureOut">
              <a:rPr lang="en-US" smtClean="0"/>
              <a:t>06.07.2014.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E01A-AEE9-0C44-88E1-9F0D70315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06.07.2014.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90F8-5BCF-4E4C-AB42-95180423ECCA}" type="datetimeFigureOut">
              <a:rPr lang="en-US" smtClean="0"/>
              <a:t>06.07.2014.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E01A-AEE9-0C44-88E1-9F0D70315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90F8-5BCF-4E4C-AB42-95180423ECCA}" type="datetimeFigureOut">
              <a:rPr lang="en-US" smtClean="0"/>
              <a:t>06.07.2014.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E01A-AEE9-0C44-88E1-9F0D70315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90F8-5BCF-4E4C-AB42-95180423ECCA}" type="datetimeFigureOut">
              <a:rPr lang="en-US" smtClean="0"/>
              <a:t>06.07.2014.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E01A-AEE9-0C44-88E1-9F0D70315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90F8-5BCF-4E4C-AB42-95180423ECCA}" type="datetimeFigureOut">
              <a:rPr lang="en-US" smtClean="0"/>
              <a:t>06.07.2014.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E01A-AEE9-0C44-88E1-9F0D70315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90F8-5BCF-4E4C-AB42-95180423ECCA}" type="datetimeFigureOut">
              <a:rPr lang="en-US" smtClean="0"/>
              <a:t>06.07.2014.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E01A-AEE9-0C44-88E1-9F0D70315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90F8-5BCF-4E4C-AB42-95180423ECCA}" type="datetimeFigureOut">
              <a:rPr lang="en-US" smtClean="0"/>
              <a:t>06.07.2014.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E01A-AEE9-0C44-88E1-9F0D70315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8F3490F8-5BCF-4E4C-AB42-95180423ECCA}" type="datetimeFigureOut">
              <a:rPr lang="en-US" smtClean="0"/>
              <a:t>06.07.2014.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8D1CE01A-AEE9-0C44-88E1-9F0D7031591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Dodirom i pogledom do matematičkih </a:t>
            </a:r>
            <a:r>
              <a:rPr lang="hr-HR" b="1" dirty="0" smtClean="0"/>
              <a:t>znanja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a-IN" dirty="0" smtClean="0"/>
              <a:t>Maja Kalebić, prof.</a:t>
            </a:r>
          </a:p>
          <a:p>
            <a:r>
              <a:rPr lang="ta-IN" dirty="0" smtClean="0"/>
              <a:t>mr.sc. Predrag Dukić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9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Iskustva rada u suradničkom </a:t>
            </a:r>
            <a:r>
              <a:rPr lang="hr-HR" b="1" dirty="0" smtClean="0"/>
              <a:t>učenju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+mj-lt"/>
              </a:rPr>
              <a:t>rad </a:t>
            </a:r>
            <a:r>
              <a:rPr lang="hr-HR" dirty="0">
                <a:latin typeface="+mj-lt"/>
              </a:rPr>
              <a:t>na satu,  uvježbavanje gradiva i rješavanje problemskih zadataka</a:t>
            </a:r>
            <a:r>
              <a:rPr lang="hr-HR" dirty="0" smtClean="0">
                <a:latin typeface="+mj-lt"/>
              </a:rPr>
              <a:t>, </a:t>
            </a:r>
            <a:r>
              <a:rPr lang="hr-HR" dirty="0">
                <a:latin typeface="+mj-lt"/>
              </a:rPr>
              <a:t>naglasak na aktivnostima učenika kroz timsko-suradničko učenje ili  rad u paru</a:t>
            </a:r>
            <a:r>
              <a:rPr lang="en-US" dirty="0">
                <a:latin typeface="+mj-lt"/>
              </a:rPr>
              <a:t> </a:t>
            </a:r>
            <a:endParaRPr lang="ta-IN" dirty="0" smtClean="0">
              <a:latin typeface="+mj-lt"/>
            </a:endParaRPr>
          </a:p>
          <a:p>
            <a:r>
              <a:rPr lang="hr-HR" dirty="0">
                <a:latin typeface="Candara"/>
                <a:cs typeface="Candara"/>
              </a:rPr>
              <a:t>n</a:t>
            </a:r>
            <a:r>
              <a:rPr lang="hr-HR" dirty="0" smtClean="0">
                <a:latin typeface="Candara"/>
                <a:cs typeface="Candara"/>
              </a:rPr>
              <a:t>akon  </a:t>
            </a:r>
            <a:r>
              <a:rPr lang="hr-HR" dirty="0">
                <a:latin typeface="Candara"/>
                <a:cs typeface="Candara"/>
              </a:rPr>
              <a:t>grupnog ili timskog rada i rješavanja zadataka</a:t>
            </a:r>
            <a:r>
              <a:rPr lang="en-US" dirty="0">
                <a:latin typeface="Candara"/>
                <a:cs typeface="Candara"/>
              </a:rPr>
              <a:t> </a:t>
            </a:r>
            <a:r>
              <a:rPr lang="ta-IN" dirty="0" smtClean="0">
                <a:latin typeface="Candara"/>
                <a:cs typeface="Candara"/>
              </a:rPr>
              <a:t> učenici su </a:t>
            </a:r>
            <a:r>
              <a:rPr lang="hr-HR" dirty="0" smtClean="0">
                <a:latin typeface="Candara"/>
                <a:cs typeface="Candara"/>
              </a:rPr>
              <a:t>prezent</a:t>
            </a:r>
            <a:r>
              <a:rPr lang="ta-IN" dirty="0" smtClean="0">
                <a:latin typeface="Candara"/>
                <a:cs typeface="Candara"/>
              </a:rPr>
              <a:t>irali</a:t>
            </a:r>
            <a:r>
              <a:rPr lang="hr-HR" dirty="0" smtClean="0">
                <a:latin typeface="Candara"/>
                <a:cs typeface="Candara"/>
              </a:rPr>
              <a:t> usvojeno gradiv</a:t>
            </a:r>
            <a:r>
              <a:rPr lang="ta-IN" dirty="0" smtClean="0">
                <a:latin typeface="Candara"/>
                <a:cs typeface="Candara"/>
              </a:rPr>
              <a:t>o</a:t>
            </a:r>
            <a:endParaRPr lang="en-US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07039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068857"/>
            <a:ext cx="7581901" cy="3747742"/>
          </a:xfrm>
        </p:spPr>
        <p:txBody>
          <a:bodyPr>
            <a:normAutofit/>
          </a:bodyPr>
          <a:lstStyle/>
          <a:p>
            <a:r>
              <a:rPr lang="hr-HR" dirty="0" smtClean="0"/>
              <a:t> </a:t>
            </a:r>
            <a:r>
              <a:rPr lang="hr-HR" dirty="0"/>
              <a:t>problemi pripreme materijala za ovaj model </a:t>
            </a:r>
            <a:r>
              <a:rPr lang="hr-HR" dirty="0" smtClean="0"/>
              <a:t>nastave</a:t>
            </a:r>
            <a:endParaRPr lang="ta-IN" dirty="0" smtClean="0"/>
          </a:p>
          <a:p>
            <a:r>
              <a:rPr lang="sl-SI" dirty="0"/>
              <a:t>u</a:t>
            </a:r>
            <a:r>
              <a:rPr lang="hr-HR" dirty="0" smtClean="0"/>
              <a:t>čionice  </a:t>
            </a:r>
            <a:r>
              <a:rPr lang="hr-HR" dirty="0"/>
              <a:t>uglavnom opremljene namještajem za rad u frontalnoj nastavi,  priprema za početak sata i u fizičkom smislu zahtijeva dodatni </a:t>
            </a:r>
            <a:r>
              <a:rPr lang="hr-HR" dirty="0" smtClean="0"/>
              <a:t>napor</a:t>
            </a:r>
            <a:endParaRPr lang="ta-IN" dirty="0" smtClean="0"/>
          </a:p>
          <a:p>
            <a:r>
              <a:rPr lang="hr-HR" dirty="0" smtClean="0"/>
              <a:t> </a:t>
            </a:r>
            <a:r>
              <a:rPr lang="hr-HR" dirty="0"/>
              <a:t>problem formativnog praćenja i ocjenjivanja </a:t>
            </a:r>
            <a:r>
              <a:rPr lang="hr-HR" dirty="0" smtClean="0"/>
              <a:t>učenika </a:t>
            </a:r>
            <a:endParaRPr lang="ta-IN" dirty="0" smtClean="0"/>
          </a:p>
          <a:p>
            <a:r>
              <a:rPr lang="hr-HR" dirty="0"/>
              <a:t>anksioznost prilikom ispita znanja iz matematike</a:t>
            </a:r>
            <a:r>
              <a:rPr lang="en-US" dirty="0"/>
              <a:t> </a:t>
            </a:r>
            <a:endParaRPr lang="ta-IN" dirty="0" smtClean="0"/>
          </a:p>
          <a:p>
            <a:pPr marL="0" indent="0">
              <a:buNone/>
            </a:pPr>
            <a:endParaRPr lang="en-US" dirty="0"/>
          </a:p>
          <a:p>
            <a:endParaRPr lang="ta-IN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35511" y="144034"/>
            <a:ext cx="6062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Otežavajuće okolnosti rada u obrnutoj nastavi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821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425077"/>
            <a:ext cx="7581901" cy="165398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A</a:t>
            </a:r>
            <a:r>
              <a:rPr lang="ta-IN" dirty="0" smtClean="0"/>
              <a:t>nksioznost prilikom ispita znanja iz matematike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962088"/>
            <a:ext cx="7581901" cy="2905312"/>
          </a:xfrm>
        </p:spPr>
        <p:txBody>
          <a:bodyPr/>
          <a:lstStyle/>
          <a:p>
            <a:r>
              <a:rPr lang="ta-IN" dirty="0" smtClean="0"/>
              <a:t>Provjerili smo utječe li vrsta zadatka na kvalitetu odgovora</a:t>
            </a:r>
          </a:p>
          <a:p>
            <a:r>
              <a:rPr lang="ta-IN" dirty="0" smtClean="0"/>
              <a:t>Pratili smo učeničke emocije </a:t>
            </a:r>
            <a:r>
              <a:rPr lang="sl-SI" dirty="0" smtClean="0"/>
              <a:t>za vrijeme </a:t>
            </a:r>
            <a:r>
              <a:rPr lang="ta-IN" dirty="0" smtClean="0"/>
              <a:t>provjere znanja</a:t>
            </a:r>
            <a:r>
              <a:rPr lang="sl-SI" dirty="0" smtClean="0"/>
              <a:t> </a:t>
            </a:r>
            <a:r>
              <a:rPr lang="ta-IN" dirty="0" smtClean="0"/>
              <a:t> (za koj</a:t>
            </a:r>
            <a:r>
              <a:rPr lang="sl-SI" dirty="0" smtClean="0"/>
              <a:t>u</a:t>
            </a:r>
            <a:r>
              <a:rPr lang="ta-IN" dirty="0" smtClean="0"/>
              <a:t> su znali da neće biti ocjenjen</a:t>
            </a:r>
            <a:r>
              <a:rPr lang="sl-SI" dirty="0" smtClean="0"/>
              <a:t>i</a:t>
            </a:r>
            <a:r>
              <a:rPr lang="ta-IN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4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i="1" u="sng" dirty="0"/>
              <a:t>Zadatak spajanja </a:t>
            </a:r>
            <a:r>
              <a:rPr lang="hr-HR" b="1" i="1" u="sng" dirty="0" smtClean="0"/>
              <a:t>parova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017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r-HR" dirty="0"/>
              <a:t>1. Obzirom na kutove trokuta, spoji parove:</a:t>
            </a:r>
            <a:endParaRPr lang="en-US" dirty="0"/>
          </a:p>
          <a:p>
            <a:pPr marL="0" indent="0" algn="just">
              <a:buNone/>
            </a:pPr>
            <a:r>
              <a:rPr lang="hr-HR" dirty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5200" y="2552701"/>
            <a:ext cx="2590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šiljastokutni </a:t>
            </a:r>
            <a:r>
              <a:rPr lang="hr-HR" dirty="0"/>
              <a:t>trokut				</a:t>
            </a:r>
            <a:endParaRPr lang="en-US" dirty="0"/>
          </a:p>
          <a:p>
            <a:r>
              <a:rPr lang="hr-HR" dirty="0" smtClean="0"/>
              <a:t>pravokutni </a:t>
            </a:r>
            <a:r>
              <a:rPr lang="hr-HR" dirty="0"/>
              <a:t>trokut	</a:t>
            </a:r>
            <a:endParaRPr lang="ta-IN" dirty="0" smtClean="0"/>
          </a:p>
          <a:p>
            <a:endParaRPr lang="ta-IN" dirty="0" smtClean="0"/>
          </a:p>
          <a:p>
            <a:r>
              <a:rPr lang="hr-HR" dirty="0" smtClean="0"/>
              <a:t>tupokutni </a:t>
            </a:r>
            <a:r>
              <a:rPr lang="hr-HR" dirty="0"/>
              <a:t>trokut	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552701"/>
            <a:ext cx="3213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jedan </a:t>
            </a:r>
            <a:r>
              <a:rPr lang="hr-HR" dirty="0"/>
              <a:t>vanjski kut pravi	</a:t>
            </a:r>
            <a:endParaRPr lang="ta-IN" dirty="0" smtClean="0"/>
          </a:p>
          <a:p>
            <a:endParaRPr lang="en-US" dirty="0"/>
          </a:p>
          <a:p>
            <a:r>
              <a:rPr lang="hr-HR" dirty="0" smtClean="0"/>
              <a:t>jedan </a:t>
            </a:r>
            <a:r>
              <a:rPr lang="hr-HR" dirty="0"/>
              <a:t>unutarnji kut </a:t>
            </a:r>
            <a:r>
              <a:rPr lang="hr-HR" dirty="0" smtClean="0"/>
              <a:t>tupi</a:t>
            </a:r>
            <a:endParaRPr lang="ta-IN" dirty="0" smtClean="0"/>
          </a:p>
          <a:p>
            <a:endParaRPr lang="en-US" dirty="0"/>
          </a:p>
          <a:p>
            <a:r>
              <a:rPr lang="hr-HR" dirty="0" smtClean="0"/>
              <a:t>sva </a:t>
            </a:r>
            <a:r>
              <a:rPr lang="hr-HR" dirty="0"/>
              <a:t>tri unutarnja kuta veličine  manje od 90°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23785247"/>
              </p:ext>
            </p:extLst>
          </p:nvPr>
        </p:nvGraphicFramePr>
        <p:xfrm>
          <a:off x="2623502" y="4558449"/>
          <a:ext cx="3312795" cy="1864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749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u="sng" dirty="0"/>
              <a:t>Zadatak višestrukog </a:t>
            </a:r>
            <a:r>
              <a:rPr lang="hr-HR" b="1" i="1" u="sng" dirty="0" smtClean="0"/>
              <a:t>izbora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2. Jednakokračni pravokutni trokut ima sljedeća svojstva: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a) sve tri stranice jednake duljine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b) dva unutarnja kuta prava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c) jedan vanjski kut pravi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d) dvije stranice jednake duljine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31023623"/>
              </p:ext>
            </p:extLst>
          </p:nvPr>
        </p:nvGraphicFramePr>
        <p:xfrm>
          <a:off x="4636452" y="3388677"/>
          <a:ext cx="4215448" cy="3037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345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u="sng" dirty="0"/>
              <a:t>Zadatak dopunjavanje </a:t>
            </a:r>
            <a:r>
              <a:rPr lang="hr-HR" b="1" i="1" u="sng" dirty="0" smtClean="0"/>
              <a:t>odgovora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7000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3. Trokut kojem su sve stranice različite duljine zove se </a:t>
            </a:r>
            <a:r>
              <a:rPr lang="hr-HR" u="sng" dirty="0"/>
              <a:t>             			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87795474"/>
              </p:ext>
            </p:extLst>
          </p:nvPr>
        </p:nvGraphicFramePr>
        <p:xfrm>
          <a:off x="3581400" y="2803524"/>
          <a:ext cx="4095750" cy="333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088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u="sng" dirty="0"/>
              <a:t>Zadatak određivanja istinitosti tvrdnje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866901"/>
            <a:ext cx="8699500" cy="26034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sz="2400" dirty="0"/>
              <a:t>4. Zaokruži T ako je tvrdnja točna, N ako je netočna</a:t>
            </a:r>
            <a:r>
              <a:rPr lang="hr-HR" sz="2400" dirty="0" smtClean="0"/>
              <a:t>:</a:t>
            </a:r>
            <a:endParaRPr lang="ta-IN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hr-HR" sz="2400" dirty="0"/>
              <a:t>Jednakokračni trokut ne može biti tupokutan.			</a:t>
            </a:r>
            <a:r>
              <a:rPr lang="ta-IN" sz="2400" dirty="0" smtClean="0"/>
              <a:t>	</a:t>
            </a:r>
            <a:r>
              <a:rPr lang="hr-HR" sz="2400" dirty="0" smtClean="0"/>
              <a:t>T</a:t>
            </a:r>
            <a:r>
              <a:rPr lang="hr-HR" sz="2400" dirty="0"/>
              <a:t>	N</a:t>
            </a:r>
            <a:endParaRPr lang="en-US" sz="2400" dirty="0"/>
          </a:p>
          <a:p>
            <a:pPr marL="0" indent="0">
              <a:buNone/>
            </a:pPr>
            <a:r>
              <a:rPr lang="hr-HR" sz="2400" dirty="0"/>
              <a:t>Zbroj veličina vanjskog i unutarnjeg kuta trokuta jest 180°.		</a:t>
            </a:r>
            <a:r>
              <a:rPr lang="hr-HR" sz="2400" dirty="0" smtClean="0"/>
              <a:t>	T</a:t>
            </a:r>
            <a:r>
              <a:rPr lang="hr-HR" sz="2400" dirty="0"/>
              <a:t>	N</a:t>
            </a:r>
            <a:endParaRPr lang="en-US" sz="2400" dirty="0"/>
          </a:p>
          <a:p>
            <a:pPr marL="0" indent="0">
              <a:buNone/>
            </a:pPr>
            <a:r>
              <a:rPr lang="hr-HR" sz="2400" dirty="0"/>
              <a:t>Jednakostranični trokut ima jedan vanjski kut.			</a:t>
            </a:r>
            <a:r>
              <a:rPr lang="ta-IN" sz="2400" dirty="0" smtClean="0"/>
              <a:t>	</a:t>
            </a:r>
            <a:r>
              <a:rPr lang="hr-HR" sz="2400" dirty="0" smtClean="0"/>
              <a:t>T</a:t>
            </a:r>
            <a:r>
              <a:rPr lang="hr-HR" sz="2400" dirty="0"/>
              <a:t>	N</a:t>
            </a:r>
            <a:endParaRPr lang="en-US" sz="2400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4659475"/>
              </p:ext>
            </p:extLst>
          </p:nvPr>
        </p:nvGraphicFramePr>
        <p:xfrm>
          <a:off x="4965700" y="3987800"/>
          <a:ext cx="3975100" cy="284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159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u="sng" dirty="0"/>
              <a:t>Nestandardni zadatak zadan </a:t>
            </a:r>
            <a:r>
              <a:rPr lang="hr-HR" b="1" i="1" u="sng" dirty="0" smtClean="0"/>
              <a:t>slikom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3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5.Izračunaj α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5" t="31603" r="34721" b="43111"/>
          <a:stretch/>
        </p:blipFill>
        <p:spPr bwMode="auto">
          <a:xfrm>
            <a:off x="1097932" y="3241040"/>
            <a:ext cx="3695383" cy="18234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66472314"/>
              </p:ext>
            </p:extLst>
          </p:nvPr>
        </p:nvGraphicFramePr>
        <p:xfrm>
          <a:off x="4292600" y="3606800"/>
          <a:ext cx="4704397" cy="3205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785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u="sng" dirty="0"/>
              <a:t>Nestandardni zadatak zadan </a:t>
            </a:r>
            <a:r>
              <a:rPr lang="hr-HR" b="1" i="1" u="sng" dirty="0" smtClean="0"/>
              <a:t>riječima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63700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6. U trokutu ΔABC kut β je za 16° veći od kuta α i dvostruko veći od kuta γ. Izračunaj veličine svih unutarnjih kutova tog trokuta.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09969720"/>
              </p:ext>
            </p:extLst>
          </p:nvPr>
        </p:nvGraphicFramePr>
        <p:xfrm>
          <a:off x="4038600" y="3263901"/>
          <a:ext cx="4850447" cy="3412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547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Emocije učenika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336906"/>
              </p:ext>
            </p:extLst>
          </p:nvPr>
        </p:nvGraphicFramePr>
        <p:xfrm>
          <a:off x="-101600" y="825500"/>
          <a:ext cx="9245599" cy="603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65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27795454"/>
              </p:ext>
            </p:extLst>
          </p:nvPr>
        </p:nvGraphicFramePr>
        <p:xfrm>
          <a:off x="-736061" y="655966"/>
          <a:ext cx="5310362" cy="580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08921234"/>
              </p:ext>
            </p:extLst>
          </p:nvPr>
        </p:nvGraphicFramePr>
        <p:xfrm>
          <a:off x="3324792" y="1755261"/>
          <a:ext cx="6096000" cy="4370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0473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Matematički trening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ta-IN" dirty="0" smtClean="0"/>
              <a:t>rovjere znanja u završnom dijelu sata (15’)</a:t>
            </a:r>
          </a:p>
          <a:p>
            <a:r>
              <a:rPr lang="en-US" dirty="0" smtClean="0"/>
              <a:t>U</a:t>
            </a:r>
            <a:r>
              <a:rPr lang="ta-IN" dirty="0" smtClean="0"/>
              <a:t>čenicima povratna informacija o razini znanja, a učitelju formativno praćenje učenika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6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254202"/>
          </a:xfrm>
        </p:spPr>
        <p:txBody>
          <a:bodyPr>
            <a:noAutofit/>
          </a:bodyPr>
          <a:lstStyle/>
          <a:p>
            <a:r>
              <a:rPr lang="hr-HR" sz="3200" dirty="0" smtClean="0">
                <a:effectLst/>
              </a:rPr>
              <a:t/>
            </a:r>
            <a:br>
              <a:rPr lang="hr-HR" sz="3200" dirty="0" smtClean="0">
                <a:effectLst/>
              </a:rPr>
            </a:br>
            <a:r>
              <a:rPr lang="hr-HR" sz="3200" dirty="0" smtClean="0">
                <a:effectLst/>
              </a:rPr>
              <a:t/>
            </a:r>
            <a:br>
              <a:rPr lang="hr-HR" sz="3200" dirty="0" smtClean="0">
                <a:effectLst/>
              </a:rPr>
            </a:br>
            <a:r>
              <a:rPr lang="hr-HR" sz="3200" dirty="0" smtClean="0">
                <a:effectLst/>
              </a:rPr>
              <a:t>Poveži parove suprotnih brojeva</a:t>
            </a:r>
            <a:br>
              <a:rPr lang="hr-HR" sz="3200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140667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5				7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-</a:t>
            </a:r>
            <a:r>
              <a:rPr lang="en-US" dirty="0" smtClean="0">
                <a:effectLst/>
              </a:rPr>
              <a:t>9				-</a:t>
            </a:r>
            <a:r>
              <a:rPr lang="en-US" dirty="0">
                <a:effectLst/>
              </a:rPr>
              <a:t>5</a:t>
            </a:r>
          </a:p>
          <a:p>
            <a:r>
              <a:rPr lang="en-US" dirty="0">
                <a:effectLst/>
              </a:rPr>
              <a:t>-(-8)</a:t>
            </a:r>
            <a:r>
              <a:rPr lang="en-US" dirty="0" smtClean="0">
                <a:effectLst/>
              </a:rPr>
              <a:t>)			-</a:t>
            </a:r>
            <a:r>
              <a:rPr lang="en-US" dirty="0">
                <a:effectLst/>
              </a:rPr>
              <a:t>8</a:t>
            </a:r>
          </a:p>
          <a:p>
            <a:r>
              <a:rPr lang="en-US" dirty="0" smtClean="0">
                <a:effectLst/>
              </a:rPr>
              <a:t>7				9</a:t>
            </a:r>
            <a:endParaRPr lang="en-US" dirty="0">
              <a:effectLst/>
            </a:endParaRPr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00016896"/>
              </p:ext>
            </p:extLst>
          </p:nvPr>
        </p:nvGraphicFramePr>
        <p:xfrm>
          <a:off x="4254500" y="4292600"/>
          <a:ext cx="3886200" cy="231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969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/>
              </a:rPr>
              <a:t>. </a:t>
            </a:r>
            <a:r>
              <a:rPr lang="hr-HR" sz="3200" dirty="0">
                <a:effectLst/>
              </a:rPr>
              <a:t>Vanjska temperatura je -11°C, a unutarnja +9°C. Kolika je temperaturna razlika?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79463" y="1882775"/>
          <a:ext cx="7581900" cy="39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5821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>
                <a:effectLst/>
              </a:rPr>
              <a:t>Napiši </a:t>
            </a:r>
            <a:r>
              <a:rPr lang="hr-HR" sz="2800" dirty="0">
                <a:effectLst/>
              </a:rPr>
              <a:t>10 </a:t>
            </a:r>
            <a:r>
              <a:rPr lang="hr-HR" sz="2800" dirty="0" smtClean="0">
                <a:effectLst/>
              </a:rPr>
              <a:t>uzastopnih cijelih brojeva od kojih su četiri pozitivna.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230738"/>
              </p:ext>
            </p:extLst>
          </p:nvPr>
        </p:nvGraphicFramePr>
        <p:xfrm>
          <a:off x="779463" y="1882775"/>
          <a:ext cx="7581900" cy="39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747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>
                <a:effectLst/>
              </a:rPr>
              <a:t>ZADAN JE BROJ -100…. NEPOSREDNI PRETHODNIK, SLJEDBENIK,…</a:t>
            </a:r>
            <a:r>
              <a:rPr lang="en-US" sz="2800" dirty="0">
                <a:effectLst/>
              </a:rPr>
              <a:t/>
            </a:r>
            <a:br>
              <a:rPr lang="en-US" sz="2800" dirty="0">
                <a:effectLst/>
              </a:rPr>
            </a:b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555907"/>
              </p:ext>
            </p:extLst>
          </p:nvPr>
        </p:nvGraphicFramePr>
        <p:xfrm>
          <a:off x="254000" y="1729650"/>
          <a:ext cx="4317999" cy="336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76737483"/>
              </p:ext>
            </p:extLst>
          </p:nvPr>
        </p:nvGraphicFramePr>
        <p:xfrm>
          <a:off x="4977890" y="1761566"/>
          <a:ext cx="3924810" cy="3331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4440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559" y="451985"/>
            <a:ext cx="7191006" cy="1653988"/>
          </a:xfrm>
        </p:spPr>
        <p:txBody>
          <a:bodyPr/>
          <a:lstStyle/>
          <a:p>
            <a:r>
              <a:rPr lang="en-US" dirty="0" smtClean="0"/>
              <a:t>P</a:t>
            </a:r>
            <a:r>
              <a:rPr lang="hr-HR" dirty="0" smtClean="0"/>
              <a:t>itanja, sugestije, ...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62343270"/>
              </p:ext>
            </p:extLst>
          </p:nvPr>
        </p:nvGraphicFramePr>
        <p:xfrm>
          <a:off x="540465" y="1397000"/>
          <a:ext cx="7079535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923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773" y="764373"/>
            <a:ext cx="7184173" cy="1293028"/>
          </a:xfrm>
        </p:spPr>
        <p:txBody>
          <a:bodyPr>
            <a:normAutofit/>
          </a:bodyPr>
          <a:lstStyle/>
          <a:p>
            <a:pPr algn="l"/>
            <a:r>
              <a:rPr lang="hr-HR" sz="3200" dirty="0" smtClean="0">
                <a:solidFill>
                  <a:schemeClr val="accent1"/>
                </a:solidFill>
              </a:rPr>
              <a:t>Kako smo iskoristili ICT u nastavi?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384131"/>
            <a:ext cx="8115300" cy="3682133"/>
          </a:xfrm>
        </p:spPr>
        <p:txBody>
          <a:bodyPr/>
          <a:lstStyle/>
          <a:p>
            <a:r>
              <a:rPr lang="hr-HR" dirty="0" err="1" smtClean="0"/>
              <a:t>Blended</a:t>
            </a:r>
            <a:r>
              <a:rPr lang="hr-HR" dirty="0" smtClean="0"/>
              <a:t> </a:t>
            </a:r>
            <a:r>
              <a:rPr lang="hr-HR" dirty="0" err="1" smtClean="0"/>
              <a:t>learning</a:t>
            </a:r>
            <a:r>
              <a:rPr lang="hr-HR" dirty="0" smtClean="0"/>
              <a:t> (Mješovito ili hibridno učenje) i to:</a:t>
            </a:r>
          </a:p>
          <a:p>
            <a:pPr lvl="1"/>
            <a:r>
              <a:rPr lang="hr-HR" dirty="0" smtClean="0"/>
              <a:t>Flipped learning (Obrnuto učenje) model</a:t>
            </a:r>
          </a:p>
          <a:p>
            <a:pPr lvl="1"/>
            <a:r>
              <a:rPr lang="hr-HR" dirty="0" smtClean="0"/>
              <a:t>E-</a:t>
            </a:r>
            <a:r>
              <a:rPr lang="hr-HR" dirty="0" err="1" smtClean="0"/>
              <a:t>learning</a:t>
            </a:r>
            <a:r>
              <a:rPr lang="hr-HR" dirty="0" smtClean="0"/>
              <a:t> (E-učenje).</a:t>
            </a:r>
          </a:p>
        </p:txBody>
      </p:sp>
    </p:spTree>
    <p:extLst>
      <p:ext uri="{BB962C8B-B14F-4D97-AF65-F5344CB8AC3E}">
        <p14:creationId xmlns:p14="http://schemas.microsoft.com/office/powerpoint/2010/main" val="253085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hr-HR" dirty="0" err="1" smtClean="0"/>
              <a:t>Flipped</a:t>
            </a:r>
            <a:r>
              <a:rPr lang="hr-HR" dirty="0" smtClean="0"/>
              <a:t> </a:t>
            </a:r>
            <a:r>
              <a:rPr lang="hr-HR" dirty="0" err="1" smtClean="0"/>
              <a:t>classroom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416475" y="2881404"/>
            <a:ext cx="3034965" cy="1728592"/>
          </a:xfrm>
          <a:prstGeom prst="roundRect">
            <a:avLst/>
          </a:prstGeom>
          <a:solidFill>
            <a:schemeClr val="accent1">
              <a:alpha val="61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>
              <a:buAutoNum type="arabicPeriod"/>
            </a:pPr>
            <a:r>
              <a:rPr lang="hr-H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Na satu prvi susret s novim sadržajem</a:t>
            </a:r>
          </a:p>
          <a:p>
            <a:pPr marL="342900" indent="-342900">
              <a:buAutoNum type="arabicPeriod"/>
            </a:pPr>
            <a:r>
              <a:rPr lang="hr-H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Vježbe na satu</a:t>
            </a:r>
          </a:p>
          <a:p>
            <a:pPr marL="342900" indent="-342900">
              <a:buAutoNum type="arabicPeriod"/>
            </a:pPr>
            <a:r>
              <a:rPr lang="hr-H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Zadavanje domaće zadaće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16474" y="4700320"/>
            <a:ext cx="3034965" cy="1728592"/>
          </a:xfrm>
          <a:prstGeom prst="roundRect">
            <a:avLst/>
          </a:prstGeom>
          <a:solidFill>
            <a:schemeClr val="accent1">
              <a:alpha val="61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>
              <a:buAutoNum type="arabicPeriod"/>
            </a:pPr>
            <a:r>
              <a:rPr lang="hr-H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Pisanje domaće zadaće</a:t>
            </a:r>
          </a:p>
          <a:p>
            <a:pPr marL="342900" indent="-342900">
              <a:buAutoNum type="arabicPeriod"/>
            </a:pPr>
            <a:r>
              <a:rPr lang="hr-H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Traži pomoć ili odustaje ako ne može samostalno riješiti zadatak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16474" y="2207086"/>
            <a:ext cx="3034965" cy="498954"/>
          </a:xfrm>
          <a:prstGeom prst="roundRect">
            <a:avLst/>
          </a:prstGeom>
          <a:solidFill>
            <a:schemeClr val="accent1">
              <a:alpha val="61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KLASIČNA NASTAVA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3723" y="2857137"/>
            <a:ext cx="996355" cy="1744770"/>
          </a:xfrm>
          <a:prstGeom prst="roundRect">
            <a:avLst/>
          </a:prstGeom>
          <a:solidFill>
            <a:schemeClr val="accent1">
              <a:alpha val="61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RAD U ŠKOLI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3723" y="4684142"/>
            <a:ext cx="996355" cy="1744770"/>
          </a:xfrm>
          <a:prstGeom prst="roundRect">
            <a:avLst/>
          </a:prstGeom>
          <a:solidFill>
            <a:schemeClr val="accent1">
              <a:alpha val="61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RAD </a:t>
            </a:r>
          </a:p>
          <a:p>
            <a:pPr algn="ctr"/>
            <a:r>
              <a:rPr lang="hr-H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KOD </a:t>
            </a:r>
          </a:p>
          <a:p>
            <a:pPr algn="ctr"/>
            <a:r>
              <a:rPr lang="hr-H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KUĆE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800588" y="2881404"/>
            <a:ext cx="3034965" cy="1728592"/>
          </a:xfrm>
          <a:prstGeom prst="roundRect">
            <a:avLst/>
          </a:prstGeom>
          <a:solidFill>
            <a:schemeClr val="accent1">
              <a:alpha val="61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>
              <a:buAutoNum type="arabicPeriod"/>
            </a:pPr>
            <a:r>
              <a:rPr lang="hr-H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Pregledavanje video-materijala</a:t>
            </a:r>
          </a:p>
          <a:p>
            <a:pPr marL="342900" indent="-342900">
              <a:buAutoNum type="arabicPeriod"/>
            </a:pPr>
            <a:r>
              <a:rPr lang="hr-H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Pisanje zabilješki</a:t>
            </a:r>
          </a:p>
          <a:p>
            <a:pPr marL="342900" indent="-342900">
              <a:buAutoNum type="arabicPeriod"/>
            </a:pPr>
            <a:r>
              <a:rPr lang="hr-H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Rješavanje zadataka putem interneta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00587" y="4700320"/>
            <a:ext cx="3034965" cy="1728592"/>
          </a:xfrm>
          <a:prstGeom prst="roundRect">
            <a:avLst/>
          </a:prstGeom>
          <a:solidFill>
            <a:schemeClr val="accent1">
              <a:alpha val="61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>
              <a:buAutoNum type="arabicPeriod"/>
            </a:pPr>
            <a:r>
              <a:rPr lang="hr-H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Vježbanje zadataka</a:t>
            </a:r>
          </a:p>
          <a:p>
            <a:pPr marL="342900" indent="-342900">
              <a:buAutoNum type="arabicPeriod"/>
            </a:pPr>
            <a:r>
              <a:rPr lang="hr-H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Diferencira nastava i individualizirani pristup  </a:t>
            </a:r>
          </a:p>
          <a:p>
            <a:pPr marL="342900" indent="-342900">
              <a:buAutoNum type="arabicPeriod"/>
            </a:pPr>
            <a:r>
              <a:rPr lang="hr-H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Timsko – suradničko učenje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00587" y="2207086"/>
            <a:ext cx="3034965" cy="498954"/>
          </a:xfrm>
          <a:prstGeom prst="roundRect">
            <a:avLst/>
          </a:prstGeom>
          <a:solidFill>
            <a:schemeClr val="accent1">
              <a:alpha val="61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OBRNUTA NASTAVA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27836" y="4684142"/>
            <a:ext cx="996355" cy="1744770"/>
          </a:xfrm>
          <a:prstGeom prst="roundRect">
            <a:avLst/>
          </a:prstGeom>
          <a:solidFill>
            <a:schemeClr val="accent1">
              <a:alpha val="61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RAD U ŠKOLI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627836" y="2857137"/>
            <a:ext cx="996355" cy="1744770"/>
          </a:xfrm>
          <a:prstGeom prst="roundRect">
            <a:avLst/>
          </a:prstGeom>
          <a:solidFill>
            <a:schemeClr val="accent1">
              <a:alpha val="61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RAD </a:t>
            </a:r>
          </a:p>
          <a:p>
            <a:pPr algn="ctr"/>
            <a:r>
              <a:rPr lang="hr-H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KOD </a:t>
            </a:r>
          </a:p>
          <a:p>
            <a:pPr algn="ctr"/>
            <a:r>
              <a:rPr lang="hr-H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KUĆE</a:t>
            </a:r>
          </a:p>
        </p:txBody>
      </p:sp>
    </p:spTree>
    <p:extLst>
      <p:ext uri="{BB962C8B-B14F-4D97-AF65-F5344CB8AC3E}">
        <p14:creationId xmlns:p14="http://schemas.microsoft.com/office/powerpoint/2010/main" val="17719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se </a:t>
            </a:r>
            <a:r>
              <a:rPr lang="en-US" dirty="0" err="1" smtClean="0"/>
              <a:t>pripremili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96112"/>
            <a:ext cx="8115300" cy="3291840"/>
          </a:xfrm>
        </p:spPr>
        <p:txBody>
          <a:bodyPr>
            <a:normAutofit/>
          </a:bodyPr>
          <a:lstStyle/>
          <a:p>
            <a:r>
              <a:rPr lang="en-US" dirty="0" err="1" smtClean="0"/>
              <a:t>Opremljenost</a:t>
            </a:r>
            <a:r>
              <a:rPr lang="en-US" dirty="0" smtClean="0"/>
              <a:t> </a:t>
            </a:r>
            <a:r>
              <a:rPr lang="en-US" dirty="0" err="1" smtClean="0"/>
              <a:t>učenika</a:t>
            </a:r>
            <a:r>
              <a:rPr lang="en-US" dirty="0" smtClean="0"/>
              <a:t>  </a:t>
            </a:r>
            <a:r>
              <a:rPr lang="en-US" dirty="0" err="1" smtClean="0"/>
              <a:t>informatičkom</a:t>
            </a:r>
            <a:r>
              <a:rPr lang="en-US" dirty="0" smtClean="0"/>
              <a:t> </a:t>
            </a:r>
            <a:r>
              <a:rPr lang="en-US" dirty="0" err="1" smtClean="0"/>
              <a:t>opremom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Snimili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kratke</a:t>
            </a:r>
            <a:r>
              <a:rPr lang="en-US" dirty="0" smtClean="0"/>
              <a:t> </a:t>
            </a:r>
            <a:r>
              <a:rPr lang="en-US" dirty="0" err="1" smtClean="0"/>
              <a:t>edukacijske</a:t>
            </a:r>
            <a:r>
              <a:rPr lang="en-US" dirty="0" smtClean="0"/>
              <a:t> </a:t>
            </a:r>
            <a:r>
              <a:rPr lang="en-US" dirty="0" err="1" smtClean="0"/>
              <a:t>filmove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objavili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youtube.com, a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stranici</a:t>
            </a:r>
            <a:r>
              <a:rPr lang="en-US" dirty="0" smtClean="0"/>
              <a:t> </a:t>
            </a:r>
            <a:r>
              <a:rPr lang="en-US" dirty="0" err="1" smtClean="0"/>
              <a:t>škole</a:t>
            </a:r>
            <a:r>
              <a:rPr lang="en-US" dirty="0" smtClean="0"/>
              <a:t> www.os-vidikovac-pu.skole.hr  </a:t>
            </a:r>
            <a:r>
              <a:rPr lang="en-US" dirty="0" err="1" smtClean="0"/>
              <a:t>umetnuli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linkove</a:t>
            </a:r>
            <a:endParaRPr lang="hr-HR" dirty="0" smtClean="0"/>
          </a:p>
          <a:p>
            <a:pPr lvl="1"/>
            <a:r>
              <a:rPr lang="hr-HR" dirty="0" smtClean="0"/>
              <a:t>Izradili osobne stranice</a:t>
            </a:r>
          </a:p>
          <a:p>
            <a:r>
              <a:rPr lang="en-US" dirty="0" err="1" smtClean="0"/>
              <a:t>Razumijevanje</a:t>
            </a:r>
            <a:r>
              <a:rPr lang="en-US" dirty="0" smtClean="0"/>
              <a:t> </a:t>
            </a:r>
            <a:r>
              <a:rPr lang="en-US" dirty="0" err="1" smtClean="0"/>
              <a:t>odgledanog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provjera</a:t>
            </a:r>
            <a:r>
              <a:rPr lang="en-US" dirty="0" smtClean="0"/>
              <a:t> </a:t>
            </a:r>
            <a:r>
              <a:rPr lang="en-US" dirty="0" err="1" smtClean="0"/>
              <a:t>odgledanog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putem</a:t>
            </a:r>
            <a:r>
              <a:rPr lang="en-US" dirty="0" smtClean="0"/>
              <a:t> Google forms-a</a:t>
            </a:r>
            <a:endParaRPr lang="en-US" dirty="0"/>
          </a:p>
        </p:txBody>
      </p:sp>
      <p:pic>
        <p:nvPicPr>
          <p:cNvPr id="5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1045">
            <a:off x="461963" y="4989551"/>
            <a:ext cx="2195962" cy="1646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816" y="4884705"/>
            <a:ext cx="2135384" cy="1744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91992">
            <a:off x="7174852" y="5069012"/>
            <a:ext cx="1618818" cy="169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8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Kako je bila organizirana nastava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 satu smo učenike dijelili u homogene timove</a:t>
            </a:r>
            <a:r>
              <a:rPr lang="en-US" dirty="0"/>
              <a:t> </a:t>
            </a:r>
            <a:r>
              <a:rPr lang="ta-IN" dirty="0" smtClean="0"/>
              <a:t>ili heterogene grupe</a:t>
            </a:r>
          </a:p>
          <a:p>
            <a:r>
              <a:rPr lang="hr-HR" dirty="0" smtClean="0"/>
              <a:t>Heterogene </a:t>
            </a:r>
            <a:r>
              <a:rPr lang="hr-HR" dirty="0"/>
              <a:t>grupe dijelili  smo slučajnim </a:t>
            </a:r>
            <a:r>
              <a:rPr lang="hr-HR" dirty="0" smtClean="0"/>
              <a:t>izborom</a:t>
            </a:r>
            <a:endParaRPr lang="ta-IN" dirty="0" smtClean="0"/>
          </a:p>
          <a:p>
            <a:pPr lvl="1"/>
            <a:r>
              <a:rPr lang="en-US" dirty="0" smtClean="0"/>
              <a:t>U</a:t>
            </a:r>
            <a:r>
              <a:rPr lang="ta-IN" dirty="0" smtClean="0"/>
              <a:t>čenici su morali surađivati sa s</a:t>
            </a:r>
            <a:r>
              <a:rPr lang="sl-SI" dirty="0" smtClean="0"/>
              <a:t>vakim </a:t>
            </a:r>
            <a:r>
              <a:rPr lang="ta-IN" dirty="0" smtClean="0"/>
              <a:t> u razredu</a:t>
            </a:r>
            <a:endParaRPr lang="ta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7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ka zaslona 2014-06-28 u 12.1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9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ka zaslona 2014-06-28 u 12.23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989"/>
            <a:ext cx="9144000" cy="597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6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1737079"/>
              </p:ext>
            </p:extLst>
          </p:nvPr>
        </p:nvGraphicFramePr>
        <p:xfrm>
          <a:off x="-1067802" y="1076445"/>
          <a:ext cx="7047697" cy="500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56977284"/>
              </p:ext>
            </p:extLst>
          </p:nvPr>
        </p:nvGraphicFramePr>
        <p:xfrm>
          <a:off x="3620046" y="2062163"/>
          <a:ext cx="5713523" cy="3880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269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826</TotalTime>
  <Words>637</Words>
  <Application>Microsoft Macintosh PowerPoint</Application>
  <PresentationFormat>On-screen Show (4:3)</PresentationFormat>
  <Paragraphs>122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Orbit</vt:lpstr>
      <vt:lpstr>Dodirom i pogledom do matematičkih znanja</vt:lpstr>
      <vt:lpstr>PowerPoint Presentation</vt:lpstr>
      <vt:lpstr>Kako smo iskoristili ICT u nastavi?</vt:lpstr>
      <vt:lpstr>Flipped classroom</vt:lpstr>
      <vt:lpstr>Kako smo se pripremili</vt:lpstr>
      <vt:lpstr>Kako je bila organizirana nastava </vt:lpstr>
      <vt:lpstr>PowerPoint Presentation</vt:lpstr>
      <vt:lpstr>PowerPoint Presentation</vt:lpstr>
      <vt:lpstr>PowerPoint Presentation</vt:lpstr>
      <vt:lpstr>Iskustva rada u suradničkom učenju</vt:lpstr>
      <vt:lpstr>PowerPoint Presentation</vt:lpstr>
      <vt:lpstr>Anksioznost prilikom ispita znanja iz matematike</vt:lpstr>
      <vt:lpstr>Zadatak spajanja parova</vt:lpstr>
      <vt:lpstr>Zadatak višestrukog izbora</vt:lpstr>
      <vt:lpstr>Zadatak dopunjavanje odgovora</vt:lpstr>
      <vt:lpstr>Zadatak određivanja istinitosti tvrdnje </vt:lpstr>
      <vt:lpstr>Nestandardni zadatak zadan slikom</vt:lpstr>
      <vt:lpstr>Nestandardni zadatak zadan riječima</vt:lpstr>
      <vt:lpstr>Emocije učenika</vt:lpstr>
      <vt:lpstr>Matematički trening</vt:lpstr>
      <vt:lpstr>  Poveži parove suprotnih brojeva </vt:lpstr>
      <vt:lpstr>. Vanjska temperatura je -11°C, a unutarnja +9°C. Kolika je temperaturna razlika? </vt:lpstr>
      <vt:lpstr>Napiši 10 uzastopnih cijelih brojeva od kojih su četiri pozitivna. </vt:lpstr>
      <vt:lpstr>ZADAN JE BROJ -100…. NEPOSREDNI PRETHODNIK, SLJEDBENIK,… </vt:lpstr>
      <vt:lpstr>Pitanja, sugestije, ...</vt:lpstr>
    </vt:vector>
  </TitlesOfParts>
  <Company>Skola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Dodirom i pogledom do matematičkih znanja</dc:title>
  <dc:creator>Pred Duk</dc:creator>
  <cp:lastModifiedBy>Pred Duk</cp:lastModifiedBy>
  <cp:revision>48</cp:revision>
  <cp:lastPrinted>2014-06-29T17:07:43Z</cp:lastPrinted>
  <dcterms:created xsi:type="dcterms:W3CDTF">2014-06-26T09:31:57Z</dcterms:created>
  <dcterms:modified xsi:type="dcterms:W3CDTF">2014-07-06T17:53:07Z</dcterms:modified>
</cp:coreProperties>
</file>