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24"/>
  </p:notesMasterIdLst>
  <p:sldIdLst>
    <p:sldId id="256" r:id="rId2"/>
    <p:sldId id="257" r:id="rId3"/>
    <p:sldId id="258" r:id="rId4"/>
    <p:sldId id="260" r:id="rId5"/>
    <p:sldId id="261" r:id="rId6"/>
    <p:sldId id="262" r:id="rId7"/>
    <p:sldId id="280" r:id="rId8"/>
    <p:sldId id="263" r:id="rId9"/>
    <p:sldId id="264" r:id="rId10"/>
    <p:sldId id="265" r:id="rId11"/>
    <p:sldId id="269" r:id="rId12"/>
    <p:sldId id="266" r:id="rId13"/>
    <p:sldId id="270" r:id="rId14"/>
    <p:sldId id="271" r:id="rId15"/>
    <p:sldId id="282" r:id="rId16"/>
    <p:sldId id="272" r:id="rId17"/>
    <p:sldId id="273" r:id="rId18"/>
    <p:sldId id="274" r:id="rId19"/>
    <p:sldId id="275" r:id="rId20"/>
    <p:sldId id="276" r:id="rId21"/>
    <p:sldId id="277" r:id="rId22"/>
    <p:sldId id="278" r:id="rId23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24" autoAdjust="0"/>
    <p:restoredTop sz="94660"/>
  </p:normalViewPr>
  <p:slideViewPr>
    <p:cSldViewPr>
      <p:cViewPr>
        <p:scale>
          <a:sx n="94" d="100"/>
          <a:sy n="94" d="100"/>
        </p:scale>
        <p:origin x="-666" y="24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#2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#3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#4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#5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E5901EC-04D4-4E9D-BC16-32CFEF2B28BC}" type="doc">
      <dgm:prSet loTypeId="urn:microsoft.com/office/officeart/2005/8/layout/cycle2" loCatId="cycle" qsTypeId="urn:microsoft.com/office/officeart/2005/8/quickstyle/simple1" qsCatId="simple" csTypeId="urn:microsoft.com/office/officeart/2005/8/colors/colorful1#1" csCatId="colorful" phldr="1"/>
      <dgm:spPr/>
      <dgm:t>
        <a:bodyPr/>
        <a:lstStyle/>
        <a:p>
          <a:endParaRPr lang="hr-HR"/>
        </a:p>
      </dgm:t>
    </dgm:pt>
    <dgm:pt modelId="{9869305F-39CD-404D-B035-A063262C9C8A}">
      <dgm:prSet phldrT="[Text]"/>
      <dgm:spPr>
        <a:xfrm>
          <a:off x="758395" y="189"/>
          <a:ext cx="483458" cy="483458"/>
        </a:xfrm>
        <a:solidFill>
          <a:srgbClr val="C0504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hr-HR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1</a:t>
          </a:r>
        </a:p>
      </dgm:t>
    </dgm:pt>
    <dgm:pt modelId="{1C512EE5-AED4-47C9-B174-E7209978CF73}" type="parTrans" cxnId="{260938B2-37CD-490A-88C6-B081BF5F811C}">
      <dgm:prSet/>
      <dgm:spPr/>
      <dgm:t>
        <a:bodyPr/>
        <a:lstStyle/>
        <a:p>
          <a:endParaRPr lang="hr-HR"/>
        </a:p>
      </dgm:t>
    </dgm:pt>
    <dgm:pt modelId="{0B07C05B-3C14-49F7-8BC5-247E7A9E5488}" type="sibTrans" cxnId="{260938B2-37CD-490A-88C6-B081BF5F811C}">
      <dgm:prSet/>
      <dgm:spPr>
        <a:xfrm rot="2160000">
          <a:off x="1226512" y="371407"/>
          <a:ext cx="128258" cy="163167"/>
        </a:xfrm>
        <a:solidFill>
          <a:srgbClr val="C0504D">
            <a:hueOff val="0"/>
            <a:satOff val="0"/>
            <a:lumOff val="0"/>
            <a:alphaOff val="0"/>
          </a:srgbClr>
        </a:solidFill>
        <a:ln>
          <a:noFill/>
        </a:ln>
        <a:effectLst/>
      </dgm:spPr>
      <dgm:t>
        <a:bodyPr/>
        <a:lstStyle/>
        <a:p>
          <a:endParaRPr lang="hr-HR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CD22BF5E-DD21-4404-9DE5-B1FF0B3D259A}">
      <dgm:prSet phldrT="[Text]"/>
      <dgm:spPr>
        <a:xfrm>
          <a:off x="1345301" y="426601"/>
          <a:ext cx="483458" cy="483458"/>
        </a:xfrm>
        <a:solidFill>
          <a:srgbClr val="9BBB59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hr-HR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2</a:t>
          </a:r>
        </a:p>
      </dgm:t>
    </dgm:pt>
    <dgm:pt modelId="{870A2D57-CBDD-4965-B4E9-72C0D15ECFD4}" type="parTrans" cxnId="{3BC76103-5D21-47F8-BD49-A5B2DF13EA10}">
      <dgm:prSet/>
      <dgm:spPr/>
      <dgm:t>
        <a:bodyPr/>
        <a:lstStyle/>
        <a:p>
          <a:endParaRPr lang="hr-HR"/>
        </a:p>
      </dgm:t>
    </dgm:pt>
    <dgm:pt modelId="{701C0073-C334-418F-9126-8BC501D52E0C}" type="sibTrans" cxnId="{3BC76103-5D21-47F8-BD49-A5B2DF13EA10}">
      <dgm:prSet/>
      <dgm:spPr>
        <a:xfrm rot="6480000">
          <a:off x="1411934" y="928270"/>
          <a:ext cx="128258" cy="163167"/>
        </a:xfrm>
        <a:solidFill>
          <a:srgbClr val="9BBB59">
            <a:hueOff val="0"/>
            <a:satOff val="0"/>
            <a:lumOff val="0"/>
            <a:alphaOff val="0"/>
          </a:srgbClr>
        </a:solidFill>
        <a:ln>
          <a:noFill/>
        </a:ln>
        <a:effectLst/>
      </dgm:spPr>
      <dgm:t>
        <a:bodyPr/>
        <a:lstStyle/>
        <a:p>
          <a:endParaRPr lang="hr-HR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8DB51981-A469-48E8-8E13-B49C99EFABB9}">
      <dgm:prSet phldrT="[Text]"/>
      <dgm:spPr>
        <a:xfrm>
          <a:off x="1121123" y="1116551"/>
          <a:ext cx="483458" cy="483458"/>
        </a:xfrm>
        <a:solidFill>
          <a:srgbClr val="8064A2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hr-HR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3</a:t>
          </a:r>
        </a:p>
      </dgm:t>
    </dgm:pt>
    <dgm:pt modelId="{66D93303-3169-4358-9564-C1CB420B5233}" type="parTrans" cxnId="{5918448A-C597-468E-AE22-D9D5761DA6A9}">
      <dgm:prSet/>
      <dgm:spPr/>
      <dgm:t>
        <a:bodyPr/>
        <a:lstStyle/>
        <a:p>
          <a:endParaRPr lang="hr-HR"/>
        </a:p>
      </dgm:t>
    </dgm:pt>
    <dgm:pt modelId="{AAA682D6-A78D-420A-9388-6CBEC05F807E}" type="sibTrans" cxnId="{5918448A-C597-468E-AE22-D9D5761DA6A9}">
      <dgm:prSet/>
      <dgm:spPr>
        <a:xfrm rot="10800000">
          <a:off x="939625" y="1276697"/>
          <a:ext cx="128258" cy="163167"/>
        </a:xfrm>
        <a:solidFill>
          <a:srgbClr val="8064A2">
            <a:hueOff val="0"/>
            <a:satOff val="0"/>
            <a:lumOff val="0"/>
            <a:alphaOff val="0"/>
          </a:srgbClr>
        </a:solidFill>
        <a:ln>
          <a:noFill/>
        </a:ln>
        <a:effectLst/>
      </dgm:spPr>
      <dgm:t>
        <a:bodyPr/>
        <a:lstStyle/>
        <a:p>
          <a:endParaRPr lang="hr-HR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FA6FCA7F-AD16-40AD-B859-ED0C90F9DB05}">
      <dgm:prSet phldrT="[Text]"/>
      <dgm:spPr>
        <a:xfrm>
          <a:off x="395667" y="1116551"/>
          <a:ext cx="483458" cy="483458"/>
        </a:xfrm>
        <a:solidFill>
          <a:srgbClr val="4BACC6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hr-HR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4</a:t>
          </a:r>
        </a:p>
      </dgm:t>
    </dgm:pt>
    <dgm:pt modelId="{82E02CD6-2E47-44BB-A9F8-D26CAF0E7069}" type="parTrans" cxnId="{F91265F6-47FB-42D3-AC3A-66A429656C78}">
      <dgm:prSet/>
      <dgm:spPr/>
      <dgm:t>
        <a:bodyPr/>
        <a:lstStyle/>
        <a:p>
          <a:endParaRPr lang="hr-HR"/>
        </a:p>
      </dgm:t>
    </dgm:pt>
    <dgm:pt modelId="{80673A92-E083-449A-937A-75E832472447}" type="sibTrans" cxnId="{F91265F6-47FB-42D3-AC3A-66A429656C78}">
      <dgm:prSet/>
      <dgm:spPr>
        <a:xfrm rot="15120000">
          <a:off x="462300" y="935174"/>
          <a:ext cx="128258" cy="163167"/>
        </a:xfrm>
        <a:solidFill>
          <a:srgbClr val="4BACC6">
            <a:hueOff val="0"/>
            <a:satOff val="0"/>
            <a:lumOff val="0"/>
            <a:alphaOff val="0"/>
          </a:srgbClr>
        </a:solidFill>
        <a:ln>
          <a:noFill/>
        </a:ln>
        <a:effectLst/>
      </dgm:spPr>
      <dgm:t>
        <a:bodyPr/>
        <a:lstStyle/>
        <a:p>
          <a:endParaRPr lang="hr-HR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FAE0231F-6A07-4B82-9E78-3EBB13DEDC7D}">
      <dgm:prSet phldrT="[Text]"/>
      <dgm:spPr>
        <a:xfrm>
          <a:off x="171489" y="426601"/>
          <a:ext cx="483458" cy="483458"/>
        </a:xfrm>
        <a:solidFill>
          <a:srgbClr val="F79646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hr-HR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5</a:t>
          </a:r>
        </a:p>
      </dgm:t>
    </dgm:pt>
    <dgm:pt modelId="{FFFEEB09-9F68-4FE3-AE0E-2B6FF9B4DE8E}" type="parTrans" cxnId="{301AE591-CAC2-4442-ADA8-B8FF329D8B88}">
      <dgm:prSet/>
      <dgm:spPr/>
      <dgm:t>
        <a:bodyPr/>
        <a:lstStyle/>
        <a:p>
          <a:endParaRPr lang="hr-HR"/>
        </a:p>
      </dgm:t>
    </dgm:pt>
    <dgm:pt modelId="{AE99897A-C490-47EA-9E14-592EE20B3F3A}" type="sibTrans" cxnId="{301AE591-CAC2-4442-ADA8-B8FF329D8B88}">
      <dgm:prSet/>
      <dgm:spPr>
        <a:xfrm rot="19440000">
          <a:off x="639605" y="375675"/>
          <a:ext cx="128258" cy="163167"/>
        </a:xfrm>
        <a:solidFill>
          <a:srgbClr val="F79646">
            <a:hueOff val="0"/>
            <a:satOff val="0"/>
            <a:lumOff val="0"/>
            <a:alphaOff val="0"/>
          </a:srgbClr>
        </a:solidFill>
        <a:ln>
          <a:noFill/>
        </a:ln>
        <a:effectLst/>
      </dgm:spPr>
      <dgm:t>
        <a:bodyPr/>
        <a:lstStyle/>
        <a:p>
          <a:endParaRPr lang="hr-HR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AAD542FB-8E54-4BFD-AFBF-9ECEFD8ED4E8}" type="pres">
      <dgm:prSet presAssocID="{4E5901EC-04D4-4E9D-BC16-32CFEF2B28BC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hr-HR"/>
        </a:p>
      </dgm:t>
    </dgm:pt>
    <dgm:pt modelId="{3E326BA6-38B9-4013-82AE-971038C405DA}" type="pres">
      <dgm:prSet presAssocID="{9869305F-39CD-404D-B035-A063262C9C8A}" presName="node" presStyleLbl="node1" presStyleIdx="0" presStyleCnt="5">
        <dgm:presLayoutVars>
          <dgm:bulletEnabled val="1"/>
        </dgm:presLayoutVars>
      </dgm:prSet>
      <dgm:spPr>
        <a:prstGeom prst="ellipse">
          <a:avLst/>
        </a:prstGeom>
      </dgm:spPr>
      <dgm:t>
        <a:bodyPr/>
        <a:lstStyle/>
        <a:p>
          <a:endParaRPr lang="hr-HR"/>
        </a:p>
      </dgm:t>
    </dgm:pt>
    <dgm:pt modelId="{2E5AB3BD-BA10-4756-B7B7-2A1879A61512}" type="pres">
      <dgm:prSet presAssocID="{0B07C05B-3C14-49F7-8BC5-247E7A9E5488}" presName="sibTrans" presStyleLbl="sibTrans2D1" presStyleIdx="0" presStyleCnt="5"/>
      <dgm:spPr>
        <a:prstGeom prst="rightArrow">
          <a:avLst>
            <a:gd name="adj1" fmla="val 60000"/>
            <a:gd name="adj2" fmla="val 50000"/>
          </a:avLst>
        </a:prstGeom>
      </dgm:spPr>
      <dgm:t>
        <a:bodyPr/>
        <a:lstStyle/>
        <a:p>
          <a:endParaRPr lang="hr-HR"/>
        </a:p>
      </dgm:t>
    </dgm:pt>
    <dgm:pt modelId="{DEF5489A-C95F-4C59-BAA2-62B21889F751}" type="pres">
      <dgm:prSet presAssocID="{0B07C05B-3C14-49F7-8BC5-247E7A9E5488}" presName="connectorText" presStyleLbl="sibTrans2D1" presStyleIdx="0" presStyleCnt="5"/>
      <dgm:spPr/>
      <dgm:t>
        <a:bodyPr/>
        <a:lstStyle/>
        <a:p>
          <a:endParaRPr lang="hr-HR"/>
        </a:p>
      </dgm:t>
    </dgm:pt>
    <dgm:pt modelId="{54C8D22D-F153-4442-8F4D-32F1B9A36971}" type="pres">
      <dgm:prSet presAssocID="{CD22BF5E-DD21-4404-9DE5-B1FF0B3D259A}" presName="node" presStyleLbl="node1" presStyleIdx="1" presStyleCnt="5">
        <dgm:presLayoutVars>
          <dgm:bulletEnabled val="1"/>
        </dgm:presLayoutVars>
      </dgm:prSet>
      <dgm:spPr>
        <a:prstGeom prst="ellipse">
          <a:avLst/>
        </a:prstGeom>
      </dgm:spPr>
      <dgm:t>
        <a:bodyPr/>
        <a:lstStyle/>
        <a:p>
          <a:endParaRPr lang="hr-HR"/>
        </a:p>
      </dgm:t>
    </dgm:pt>
    <dgm:pt modelId="{0CD4FB9E-AAAC-47FB-8B79-CB5657DE2255}" type="pres">
      <dgm:prSet presAssocID="{701C0073-C334-418F-9126-8BC501D52E0C}" presName="sibTrans" presStyleLbl="sibTrans2D1" presStyleIdx="1" presStyleCnt="5"/>
      <dgm:spPr>
        <a:prstGeom prst="rightArrow">
          <a:avLst>
            <a:gd name="adj1" fmla="val 60000"/>
            <a:gd name="adj2" fmla="val 50000"/>
          </a:avLst>
        </a:prstGeom>
      </dgm:spPr>
      <dgm:t>
        <a:bodyPr/>
        <a:lstStyle/>
        <a:p>
          <a:endParaRPr lang="hr-HR"/>
        </a:p>
      </dgm:t>
    </dgm:pt>
    <dgm:pt modelId="{062DD8DC-E768-494A-A527-79CABCE67A88}" type="pres">
      <dgm:prSet presAssocID="{701C0073-C334-418F-9126-8BC501D52E0C}" presName="connectorText" presStyleLbl="sibTrans2D1" presStyleIdx="1" presStyleCnt="5"/>
      <dgm:spPr/>
      <dgm:t>
        <a:bodyPr/>
        <a:lstStyle/>
        <a:p>
          <a:endParaRPr lang="hr-HR"/>
        </a:p>
      </dgm:t>
    </dgm:pt>
    <dgm:pt modelId="{C0AA7D5C-35C9-4B2F-A3D5-FAB4DE4F8BFC}" type="pres">
      <dgm:prSet presAssocID="{8DB51981-A469-48E8-8E13-B49C99EFABB9}" presName="node" presStyleLbl="node1" presStyleIdx="2" presStyleCnt="5">
        <dgm:presLayoutVars>
          <dgm:bulletEnabled val="1"/>
        </dgm:presLayoutVars>
      </dgm:prSet>
      <dgm:spPr>
        <a:prstGeom prst="ellipse">
          <a:avLst/>
        </a:prstGeom>
      </dgm:spPr>
      <dgm:t>
        <a:bodyPr/>
        <a:lstStyle/>
        <a:p>
          <a:endParaRPr lang="hr-HR"/>
        </a:p>
      </dgm:t>
    </dgm:pt>
    <dgm:pt modelId="{08EEB2B9-D1E6-44F3-B7F1-CD19ABDBF010}" type="pres">
      <dgm:prSet presAssocID="{AAA682D6-A78D-420A-9388-6CBEC05F807E}" presName="sibTrans" presStyleLbl="sibTrans2D1" presStyleIdx="2" presStyleCnt="5"/>
      <dgm:spPr>
        <a:prstGeom prst="rightArrow">
          <a:avLst>
            <a:gd name="adj1" fmla="val 60000"/>
            <a:gd name="adj2" fmla="val 50000"/>
          </a:avLst>
        </a:prstGeom>
      </dgm:spPr>
      <dgm:t>
        <a:bodyPr/>
        <a:lstStyle/>
        <a:p>
          <a:endParaRPr lang="hr-HR"/>
        </a:p>
      </dgm:t>
    </dgm:pt>
    <dgm:pt modelId="{4193F46C-4B53-4C6E-8B39-CBCB49A84054}" type="pres">
      <dgm:prSet presAssocID="{AAA682D6-A78D-420A-9388-6CBEC05F807E}" presName="connectorText" presStyleLbl="sibTrans2D1" presStyleIdx="2" presStyleCnt="5"/>
      <dgm:spPr/>
      <dgm:t>
        <a:bodyPr/>
        <a:lstStyle/>
        <a:p>
          <a:endParaRPr lang="hr-HR"/>
        </a:p>
      </dgm:t>
    </dgm:pt>
    <dgm:pt modelId="{F170C1F0-911B-4FB9-AEE0-FE1D011D00BD}" type="pres">
      <dgm:prSet presAssocID="{FA6FCA7F-AD16-40AD-B859-ED0C90F9DB05}" presName="node" presStyleLbl="node1" presStyleIdx="3" presStyleCnt="5">
        <dgm:presLayoutVars>
          <dgm:bulletEnabled val="1"/>
        </dgm:presLayoutVars>
      </dgm:prSet>
      <dgm:spPr>
        <a:prstGeom prst="ellipse">
          <a:avLst/>
        </a:prstGeom>
      </dgm:spPr>
      <dgm:t>
        <a:bodyPr/>
        <a:lstStyle/>
        <a:p>
          <a:endParaRPr lang="hr-HR"/>
        </a:p>
      </dgm:t>
    </dgm:pt>
    <dgm:pt modelId="{952A46DA-EB09-48A2-8107-86EADD2DC9E8}" type="pres">
      <dgm:prSet presAssocID="{80673A92-E083-449A-937A-75E832472447}" presName="sibTrans" presStyleLbl="sibTrans2D1" presStyleIdx="3" presStyleCnt="5"/>
      <dgm:spPr>
        <a:prstGeom prst="rightArrow">
          <a:avLst>
            <a:gd name="adj1" fmla="val 60000"/>
            <a:gd name="adj2" fmla="val 50000"/>
          </a:avLst>
        </a:prstGeom>
      </dgm:spPr>
      <dgm:t>
        <a:bodyPr/>
        <a:lstStyle/>
        <a:p>
          <a:endParaRPr lang="hr-HR"/>
        </a:p>
      </dgm:t>
    </dgm:pt>
    <dgm:pt modelId="{F7A78423-EDAC-4811-BBF5-00FAFF1D1DF2}" type="pres">
      <dgm:prSet presAssocID="{80673A92-E083-449A-937A-75E832472447}" presName="connectorText" presStyleLbl="sibTrans2D1" presStyleIdx="3" presStyleCnt="5"/>
      <dgm:spPr/>
      <dgm:t>
        <a:bodyPr/>
        <a:lstStyle/>
        <a:p>
          <a:endParaRPr lang="hr-HR"/>
        </a:p>
      </dgm:t>
    </dgm:pt>
    <dgm:pt modelId="{EADCB6CA-B8FA-4307-A5E3-4CA6FFFCBEE8}" type="pres">
      <dgm:prSet presAssocID="{FAE0231F-6A07-4B82-9E78-3EBB13DEDC7D}" presName="node" presStyleLbl="node1" presStyleIdx="4" presStyleCnt="5">
        <dgm:presLayoutVars>
          <dgm:bulletEnabled val="1"/>
        </dgm:presLayoutVars>
      </dgm:prSet>
      <dgm:spPr>
        <a:prstGeom prst="ellipse">
          <a:avLst/>
        </a:prstGeom>
      </dgm:spPr>
      <dgm:t>
        <a:bodyPr/>
        <a:lstStyle/>
        <a:p>
          <a:endParaRPr lang="hr-HR"/>
        </a:p>
      </dgm:t>
    </dgm:pt>
    <dgm:pt modelId="{88B2EAF3-5A36-412B-A867-6137FCFD6562}" type="pres">
      <dgm:prSet presAssocID="{AE99897A-C490-47EA-9E14-592EE20B3F3A}" presName="sibTrans" presStyleLbl="sibTrans2D1" presStyleIdx="4" presStyleCnt="5"/>
      <dgm:spPr>
        <a:prstGeom prst="rightArrow">
          <a:avLst>
            <a:gd name="adj1" fmla="val 60000"/>
            <a:gd name="adj2" fmla="val 50000"/>
          </a:avLst>
        </a:prstGeom>
      </dgm:spPr>
      <dgm:t>
        <a:bodyPr/>
        <a:lstStyle/>
        <a:p>
          <a:endParaRPr lang="hr-HR"/>
        </a:p>
      </dgm:t>
    </dgm:pt>
    <dgm:pt modelId="{DE8B0AF8-A059-4587-A43C-C902981422E5}" type="pres">
      <dgm:prSet presAssocID="{AE99897A-C490-47EA-9E14-592EE20B3F3A}" presName="connectorText" presStyleLbl="sibTrans2D1" presStyleIdx="4" presStyleCnt="5"/>
      <dgm:spPr/>
      <dgm:t>
        <a:bodyPr/>
        <a:lstStyle/>
        <a:p>
          <a:endParaRPr lang="hr-HR"/>
        </a:p>
      </dgm:t>
    </dgm:pt>
  </dgm:ptLst>
  <dgm:cxnLst>
    <dgm:cxn modelId="{3C5944AF-2914-49C7-A4EA-CB44A7C9391F}" type="presOf" srcId="{9869305F-39CD-404D-B035-A063262C9C8A}" destId="{3E326BA6-38B9-4013-82AE-971038C405DA}" srcOrd="0" destOrd="0" presId="urn:microsoft.com/office/officeart/2005/8/layout/cycle2"/>
    <dgm:cxn modelId="{AB8F660D-E11E-4339-A001-BFBED4ADC86D}" type="presOf" srcId="{701C0073-C334-418F-9126-8BC501D52E0C}" destId="{062DD8DC-E768-494A-A527-79CABCE67A88}" srcOrd="1" destOrd="0" presId="urn:microsoft.com/office/officeart/2005/8/layout/cycle2"/>
    <dgm:cxn modelId="{FFBF8C8C-2E18-4B5D-840E-F85A8AC13D5D}" type="presOf" srcId="{FAE0231F-6A07-4B82-9E78-3EBB13DEDC7D}" destId="{EADCB6CA-B8FA-4307-A5E3-4CA6FFFCBEE8}" srcOrd="0" destOrd="0" presId="urn:microsoft.com/office/officeart/2005/8/layout/cycle2"/>
    <dgm:cxn modelId="{3BC76103-5D21-47F8-BD49-A5B2DF13EA10}" srcId="{4E5901EC-04D4-4E9D-BC16-32CFEF2B28BC}" destId="{CD22BF5E-DD21-4404-9DE5-B1FF0B3D259A}" srcOrd="1" destOrd="0" parTransId="{870A2D57-CBDD-4965-B4E9-72C0D15ECFD4}" sibTransId="{701C0073-C334-418F-9126-8BC501D52E0C}"/>
    <dgm:cxn modelId="{6DC4E7FE-0D57-4131-B530-DB514348A630}" type="presOf" srcId="{0B07C05B-3C14-49F7-8BC5-247E7A9E5488}" destId="{DEF5489A-C95F-4C59-BAA2-62B21889F751}" srcOrd="1" destOrd="0" presId="urn:microsoft.com/office/officeart/2005/8/layout/cycle2"/>
    <dgm:cxn modelId="{301AE591-CAC2-4442-ADA8-B8FF329D8B88}" srcId="{4E5901EC-04D4-4E9D-BC16-32CFEF2B28BC}" destId="{FAE0231F-6A07-4B82-9E78-3EBB13DEDC7D}" srcOrd="4" destOrd="0" parTransId="{FFFEEB09-9F68-4FE3-AE0E-2B6FF9B4DE8E}" sibTransId="{AE99897A-C490-47EA-9E14-592EE20B3F3A}"/>
    <dgm:cxn modelId="{2E0D0273-8424-4AEB-BA7B-05EC3E1605BE}" type="presOf" srcId="{80673A92-E083-449A-937A-75E832472447}" destId="{952A46DA-EB09-48A2-8107-86EADD2DC9E8}" srcOrd="0" destOrd="0" presId="urn:microsoft.com/office/officeart/2005/8/layout/cycle2"/>
    <dgm:cxn modelId="{260938B2-37CD-490A-88C6-B081BF5F811C}" srcId="{4E5901EC-04D4-4E9D-BC16-32CFEF2B28BC}" destId="{9869305F-39CD-404D-B035-A063262C9C8A}" srcOrd="0" destOrd="0" parTransId="{1C512EE5-AED4-47C9-B174-E7209978CF73}" sibTransId="{0B07C05B-3C14-49F7-8BC5-247E7A9E5488}"/>
    <dgm:cxn modelId="{C5594323-94CE-413B-AFB3-6DEE63C170A4}" type="presOf" srcId="{80673A92-E083-449A-937A-75E832472447}" destId="{F7A78423-EDAC-4811-BBF5-00FAFF1D1DF2}" srcOrd="1" destOrd="0" presId="urn:microsoft.com/office/officeart/2005/8/layout/cycle2"/>
    <dgm:cxn modelId="{F91265F6-47FB-42D3-AC3A-66A429656C78}" srcId="{4E5901EC-04D4-4E9D-BC16-32CFEF2B28BC}" destId="{FA6FCA7F-AD16-40AD-B859-ED0C90F9DB05}" srcOrd="3" destOrd="0" parTransId="{82E02CD6-2E47-44BB-A9F8-D26CAF0E7069}" sibTransId="{80673A92-E083-449A-937A-75E832472447}"/>
    <dgm:cxn modelId="{3312EE8E-0001-4E7D-ABC2-D51B4DB66037}" type="presOf" srcId="{AAA682D6-A78D-420A-9388-6CBEC05F807E}" destId="{4193F46C-4B53-4C6E-8B39-CBCB49A84054}" srcOrd="1" destOrd="0" presId="urn:microsoft.com/office/officeart/2005/8/layout/cycle2"/>
    <dgm:cxn modelId="{A0D434D4-DE7E-4ECF-9BB3-4D70F8247AE6}" type="presOf" srcId="{AE99897A-C490-47EA-9E14-592EE20B3F3A}" destId="{DE8B0AF8-A059-4587-A43C-C902981422E5}" srcOrd="1" destOrd="0" presId="urn:microsoft.com/office/officeart/2005/8/layout/cycle2"/>
    <dgm:cxn modelId="{ED95DD84-23C5-448B-BA26-F8278764A34D}" type="presOf" srcId="{701C0073-C334-418F-9126-8BC501D52E0C}" destId="{0CD4FB9E-AAAC-47FB-8B79-CB5657DE2255}" srcOrd="0" destOrd="0" presId="urn:microsoft.com/office/officeart/2005/8/layout/cycle2"/>
    <dgm:cxn modelId="{F5F119D4-CFBA-40ED-8C9D-231BEC8FD697}" type="presOf" srcId="{AAA682D6-A78D-420A-9388-6CBEC05F807E}" destId="{08EEB2B9-D1E6-44F3-B7F1-CD19ABDBF010}" srcOrd="0" destOrd="0" presId="urn:microsoft.com/office/officeart/2005/8/layout/cycle2"/>
    <dgm:cxn modelId="{5918448A-C597-468E-AE22-D9D5761DA6A9}" srcId="{4E5901EC-04D4-4E9D-BC16-32CFEF2B28BC}" destId="{8DB51981-A469-48E8-8E13-B49C99EFABB9}" srcOrd="2" destOrd="0" parTransId="{66D93303-3169-4358-9564-C1CB420B5233}" sibTransId="{AAA682D6-A78D-420A-9388-6CBEC05F807E}"/>
    <dgm:cxn modelId="{DB96064D-D3C0-4788-A88B-24A3B88FCFC0}" type="presOf" srcId="{4E5901EC-04D4-4E9D-BC16-32CFEF2B28BC}" destId="{AAD542FB-8E54-4BFD-AFBF-9ECEFD8ED4E8}" srcOrd="0" destOrd="0" presId="urn:microsoft.com/office/officeart/2005/8/layout/cycle2"/>
    <dgm:cxn modelId="{587B467D-1DFC-4DEC-B593-35DFD7AA8379}" type="presOf" srcId="{FA6FCA7F-AD16-40AD-B859-ED0C90F9DB05}" destId="{F170C1F0-911B-4FB9-AEE0-FE1D011D00BD}" srcOrd="0" destOrd="0" presId="urn:microsoft.com/office/officeart/2005/8/layout/cycle2"/>
    <dgm:cxn modelId="{B5FD249C-AD13-4825-918C-9FCC50022592}" type="presOf" srcId="{8DB51981-A469-48E8-8E13-B49C99EFABB9}" destId="{C0AA7D5C-35C9-4B2F-A3D5-FAB4DE4F8BFC}" srcOrd="0" destOrd="0" presId="urn:microsoft.com/office/officeart/2005/8/layout/cycle2"/>
    <dgm:cxn modelId="{202A6F03-F718-46D8-BD46-586638819033}" type="presOf" srcId="{0B07C05B-3C14-49F7-8BC5-247E7A9E5488}" destId="{2E5AB3BD-BA10-4756-B7B7-2A1879A61512}" srcOrd="0" destOrd="0" presId="urn:microsoft.com/office/officeart/2005/8/layout/cycle2"/>
    <dgm:cxn modelId="{E98FA923-1848-4F44-84A4-A92ABD4EA517}" type="presOf" srcId="{CD22BF5E-DD21-4404-9DE5-B1FF0B3D259A}" destId="{54C8D22D-F153-4442-8F4D-32F1B9A36971}" srcOrd="0" destOrd="0" presId="urn:microsoft.com/office/officeart/2005/8/layout/cycle2"/>
    <dgm:cxn modelId="{335745F0-DDCD-4E62-8778-98EBCFA611FB}" type="presOf" srcId="{AE99897A-C490-47EA-9E14-592EE20B3F3A}" destId="{88B2EAF3-5A36-412B-A867-6137FCFD6562}" srcOrd="0" destOrd="0" presId="urn:microsoft.com/office/officeart/2005/8/layout/cycle2"/>
    <dgm:cxn modelId="{977B98BC-740E-42BE-9836-37CB28793003}" type="presParOf" srcId="{AAD542FB-8E54-4BFD-AFBF-9ECEFD8ED4E8}" destId="{3E326BA6-38B9-4013-82AE-971038C405DA}" srcOrd="0" destOrd="0" presId="urn:microsoft.com/office/officeart/2005/8/layout/cycle2"/>
    <dgm:cxn modelId="{16D25FD6-AEBB-4267-A87A-A6FE1D9EFA66}" type="presParOf" srcId="{AAD542FB-8E54-4BFD-AFBF-9ECEFD8ED4E8}" destId="{2E5AB3BD-BA10-4756-B7B7-2A1879A61512}" srcOrd="1" destOrd="0" presId="urn:microsoft.com/office/officeart/2005/8/layout/cycle2"/>
    <dgm:cxn modelId="{5EBAA925-0612-456A-B6C8-82C8EA21F7A8}" type="presParOf" srcId="{2E5AB3BD-BA10-4756-B7B7-2A1879A61512}" destId="{DEF5489A-C95F-4C59-BAA2-62B21889F751}" srcOrd="0" destOrd="0" presId="urn:microsoft.com/office/officeart/2005/8/layout/cycle2"/>
    <dgm:cxn modelId="{70120179-2B11-4D30-B1FC-ACCC5D3ABC41}" type="presParOf" srcId="{AAD542FB-8E54-4BFD-AFBF-9ECEFD8ED4E8}" destId="{54C8D22D-F153-4442-8F4D-32F1B9A36971}" srcOrd="2" destOrd="0" presId="urn:microsoft.com/office/officeart/2005/8/layout/cycle2"/>
    <dgm:cxn modelId="{CDF65A78-27C0-4034-A0FB-72765ACDFA5E}" type="presParOf" srcId="{AAD542FB-8E54-4BFD-AFBF-9ECEFD8ED4E8}" destId="{0CD4FB9E-AAAC-47FB-8B79-CB5657DE2255}" srcOrd="3" destOrd="0" presId="urn:microsoft.com/office/officeart/2005/8/layout/cycle2"/>
    <dgm:cxn modelId="{3EE16475-F35C-4F17-9AAA-BD40CD8222F7}" type="presParOf" srcId="{0CD4FB9E-AAAC-47FB-8B79-CB5657DE2255}" destId="{062DD8DC-E768-494A-A527-79CABCE67A88}" srcOrd="0" destOrd="0" presId="urn:microsoft.com/office/officeart/2005/8/layout/cycle2"/>
    <dgm:cxn modelId="{AA23F549-977E-4879-AA2A-D658C5084C09}" type="presParOf" srcId="{AAD542FB-8E54-4BFD-AFBF-9ECEFD8ED4E8}" destId="{C0AA7D5C-35C9-4B2F-A3D5-FAB4DE4F8BFC}" srcOrd="4" destOrd="0" presId="urn:microsoft.com/office/officeart/2005/8/layout/cycle2"/>
    <dgm:cxn modelId="{DF49B642-8BD7-4599-8394-6547EE2CCF9F}" type="presParOf" srcId="{AAD542FB-8E54-4BFD-AFBF-9ECEFD8ED4E8}" destId="{08EEB2B9-D1E6-44F3-B7F1-CD19ABDBF010}" srcOrd="5" destOrd="0" presId="urn:microsoft.com/office/officeart/2005/8/layout/cycle2"/>
    <dgm:cxn modelId="{8EA2BA8E-C51C-415D-9EDA-F10D0F427396}" type="presParOf" srcId="{08EEB2B9-D1E6-44F3-B7F1-CD19ABDBF010}" destId="{4193F46C-4B53-4C6E-8B39-CBCB49A84054}" srcOrd="0" destOrd="0" presId="urn:microsoft.com/office/officeart/2005/8/layout/cycle2"/>
    <dgm:cxn modelId="{A461033F-243E-4263-8689-3A3DB06012EE}" type="presParOf" srcId="{AAD542FB-8E54-4BFD-AFBF-9ECEFD8ED4E8}" destId="{F170C1F0-911B-4FB9-AEE0-FE1D011D00BD}" srcOrd="6" destOrd="0" presId="urn:microsoft.com/office/officeart/2005/8/layout/cycle2"/>
    <dgm:cxn modelId="{DA0D737F-1E9F-40EC-8489-5D3477BBC369}" type="presParOf" srcId="{AAD542FB-8E54-4BFD-AFBF-9ECEFD8ED4E8}" destId="{952A46DA-EB09-48A2-8107-86EADD2DC9E8}" srcOrd="7" destOrd="0" presId="urn:microsoft.com/office/officeart/2005/8/layout/cycle2"/>
    <dgm:cxn modelId="{08A81E17-21B7-463B-90E5-5B308C2BB841}" type="presParOf" srcId="{952A46DA-EB09-48A2-8107-86EADD2DC9E8}" destId="{F7A78423-EDAC-4811-BBF5-00FAFF1D1DF2}" srcOrd="0" destOrd="0" presId="urn:microsoft.com/office/officeart/2005/8/layout/cycle2"/>
    <dgm:cxn modelId="{8F208888-92B3-43BA-8013-46BB9A097CAA}" type="presParOf" srcId="{AAD542FB-8E54-4BFD-AFBF-9ECEFD8ED4E8}" destId="{EADCB6CA-B8FA-4307-A5E3-4CA6FFFCBEE8}" srcOrd="8" destOrd="0" presId="urn:microsoft.com/office/officeart/2005/8/layout/cycle2"/>
    <dgm:cxn modelId="{D05452E3-7D43-4CDB-8A5A-B9F53DDEC9C4}" type="presParOf" srcId="{AAD542FB-8E54-4BFD-AFBF-9ECEFD8ED4E8}" destId="{88B2EAF3-5A36-412B-A867-6137FCFD6562}" srcOrd="9" destOrd="0" presId="urn:microsoft.com/office/officeart/2005/8/layout/cycle2"/>
    <dgm:cxn modelId="{5B872DDB-7FC6-4798-87C7-4DA3A1963250}" type="presParOf" srcId="{88B2EAF3-5A36-412B-A867-6137FCFD6562}" destId="{DE8B0AF8-A059-4587-A43C-C902981422E5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4E5901EC-04D4-4E9D-BC16-32CFEF2B28BC}" type="doc">
      <dgm:prSet loTypeId="urn:microsoft.com/office/officeart/2005/8/layout/cycle2" loCatId="cycle" qsTypeId="urn:microsoft.com/office/officeart/2005/8/quickstyle/simple1" qsCatId="simple" csTypeId="urn:microsoft.com/office/officeart/2005/8/colors/accent6_2" csCatId="accent6" phldr="1"/>
      <dgm:spPr/>
      <dgm:t>
        <a:bodyPr/>
        <a:lstStyle/>
        <a:p>
          <a:endParaRPr lang="hr-HR"/>
        </a:p>
      </dgm:t>
    </dgm:pt>
    <dgm:pt modelId="{9869305F-39CD-404D-B035-A063262C9C8A}">
      <dgm:prSet phldrT="[Text]"/>
      <dgm:spPr>
        <a:xfrm>
          <a:off x="800393" y="408"/>
          <a:ext cx="399463" cy="399463"/>
        </a:xfrm>
        <a:prstGeom prst="ellipse">
          <a:avLst/>
        </a:prstGeom>
        <a:solidFill>
          <a:srgbClr val="F79646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hr-HR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5</a:t>
          </a:r>
        </a:p>
      </dgm:t>
    </dgm:pt>
    <dgm:pt modelId="{1C512EE5-AED4-47C9-B174-E7209978CF73}" type="parTrans" cxnId="{260938B2-37CD-490A-88C6-B081BF5F811C}">
      <dgm:prSet/>
      <dgm:spPr/>
      <dgm:t>
        <a:bodyPr/>
        <a:lstStyle/>
        <a:p>
          <a:endParaRPr lang="hr-HR"/>
        </a:p>
      </dgm:t>
    </dgm:pt>
    <dgm:pt modelId="{0B07C05B-3C14-49F7-8BC5-247E7A9E5488}" type="sibTrans" cxnId="{260938B2-37CD-490A-88C6-B081BF5F811C}">
      <dgm:prSet/>
      <dgm:spPr>
        <a:xfrm rot="1800000">
          <a:off x="1204179" y="281217"/>
          <a:ext cx="106262" cy="134819"/>
        </a:xfrm>
        <a:prstGeom prst="rightArrow">
          <a:avLst>
            <a:gd name="adj1" fmla="val 60000"/>
            <a:gd name="adj2" fmla="val 50000"/>
          </a:avLst>
        </a:prstGeom>
        <a:solidFill>
          <a:srgbClr val="F79646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/>
      </dgm:spPr>
      <dgm:t>
        <a:bodyPr/>
        <a:lstStyle/>
        <a:p>
          <a:endParaRPr lang="hr-HR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CD22BF5E-DD21-4404-9DE5-B1FF0B3D259A}">
      <dgm:prSet phldrT="[Text]"/>
      <dgm:spPr>
        <a:xfrm>
          <a:off x="1319972" y="300388"/>
          <a:ext cx="399463" cy="399463"/>
        </a:xfrm>
        <a:prstGeom prst="ellipse">
          <a:avLst/>
        </a:prstGeom>
        <a:solidFill>
          <a:srgbClr val="F79646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hr-HR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5</a:t>
          </a:r>
        </a:p>
      </dgm:t>
    </dgm:pt>
    <dgm:pt modelId="{870A2D57-CBDD-4965-B4E9-72C0D15ECFD4}" type="parTrans" cxnId="{3BC76103-5D21-47F8-BD49-A5B2DF13EA10}">
      <dgm:prSet/>
      <dgm:spPr/>
      <dgm:t>
        <a:bodyPr/>
        <a:lstStyle/>
        <a:p>
          <a:endParaRPr lang="hr-HR"/>
        </a:p>
      </dgm:t>
    </dgm:pt>
    <dgm:pt modelId="{701C0073-C334-418F-9126-8BC501D52E0C}" type="sibTrans" cxnId="{3BC76103-5D21-47F8-BD49-A5B2DF13EA10}">
      <dgm:prSet/>
      <dgm:spPr>
        <a:xfrm rot="5400000">
          <a:off x="1466573" y="729683"/>
          <a:ext cx="106262" cy="134819"/>
        </a:xfrm>
        <a:prstGeom prst="rightArrow">
          <a:avLst>
            <a:gd name="adj1" fmla="val 60000"/>
            <a:gd name="adj2" fmla="val 50000"/>
          </a:avLst>
        </a:prstGeom>
        <a:solidFill>
          <a:srgbClr val="F79646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/>
      </dgm:spPr>
      <dgm:t>
        <a:bodyPr/>
        <a:lstStyle/>
        <a:p>
          <a:endParaRPr lang="hr-HR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8DB51981-A469-48E8-8E13-B49C99EFABB9}">
      <dgm:prSet phldrT="[Text]"/>
      <dgm:spPr>
        <a:xfrm>
          <a:off x="1319972" y="900347"/>
          <a:ext cx="399463" cy="399463"/>
        </a:xfrm>
        <a:prstGeom prst="ellipse">
          <a:avLst/>
        </a:prstGeom>
        <a:solidFill>
          <a:srgbClr val="F79646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hr-HR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5</a:t>
          </a:r>
        </a:p>
      </dgm:t>
    </dgm:pt>
    <dgm:pt modelId="{66D93303-3169-4358-9564-C1CB420B5233}" type="parTrans" cxnId="{5918448A-C597-468E-AE22-D9D5761DA6A9}">
      <dgm:prSet/>
      <dgm:spPr/>
      <dgm:t>
        <a:bodyPr/>
        <a:lstStyle/>
        <a:p>
          <a:endParaRPr lang="hr-HR"/>
        </a:p>
      </dgm:t>
    </dgm:pt>
    <dgm:pt modelId="{AAA682D6-A78D-420A-9388-6CBEC05F807E}" type="sibTrans" cxnId="{5918448A-C597-468E-AE22-D9D5761DA6A9}">
      <dgm:prSet/>
      <dgm:spPr>
        <a:xfrm rot="9000000">
          <a:off x="1209388" y="1181156"/>
          <a:ext cx="106262" cy="134819"/>
        </a:xfrm>
        <a:prstGeom prst="rightArrow">
          <a:avLst>
            <a:gd name="adj1" fmla="val 60000"/>
            <a:gd name="adj2" fmla="val 50000"/>
          </a:avLst>
        </a:prstGeom>
        <a:solidFill>
          <a:srgbClr val="F79646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/>
      </dgm:spPr>
      <dgm:t>
        <a:bodyPr/>
        <a:lstStyle/>
        <a:p>
          <a:endParaRPr lang="hr-HR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FA6FCA7F-AD16-40AD-B859-ED0C90F9DB05}">
      <dgm:prSet phldrT="[Text]"/>
      <dgm:spPr>
        <a:xfrm>
          <a:off x="800393" y="1200327"/>
          <a:ext cx="399463" cy="399463"/>
        </a:xfrm>
        <a:prstGeom prst="ellipse">
          <a:avLst/>
        </a:prstGeom>
        <a:solidFill>
          <a:srgbClr val="F79646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hr-HR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5</a:t>
          </a:r>
        </a:p>
      </dgm:t>
    </dgm:pt>
    <dgm:pt modelId="{82E02CD6-2E47-44BB-A9F8-D26CAF0E7069}" type="parTrans" cxnId="{F91265F6-47FB-42D3-AC3A-66A429656C78}">
      <dgm:prSet/>
      <dgm:spPr/>
      <dgm:t>
        <a:bodyPr/>
        <a:lstStyle/>
        <a:p>
          <a:endParaRPr lang="hr-HR"/>
        </a:p>
      </dgm:t>
    </dgm:pt>
    <dgm:pt modelId="{80673A92-E083-449A-937A-75E832472447}" type="sibTrans" cxnId="{F91265F6-47FB-42D3-AC3A-66A429656C78}">
      <dgm:prSet/>
      <dgm:spPr>
        <a:xfrm rot="12600000">
          <a:off x="689808" y="1184163"/>
          <a:ext cx="106262" cy="134819"/>
        </a:xfrm>
        <a:prstGeom prst="rightArrow">
          <a:avLst>
            <a:gd name="adj1" fmla="val 60000"/>
            <a:gd name="adj2" fmla="val 50000"/>
          </a:avLst>
        </a:prstGeom>
        <a:solidFill>
          <a:srgbClr val="F79646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/>
      </dgm:spPr>
      <dgm:t>
        <a:bodyPr/>
        <a:lstStyle/>
        <a:p>
          <a:endParaRPr lang="hr-HR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FAE0231F-6A07-4B82-9E78-3EBB13DEDC7D}">
      <dgm:prSet phldrT="[Text]"/>
      <dgm:spPr>
        <a:xfrm>
          <a:off x="280813" y="300388"/>
          <a:ext cx="399463" cy="399463"/>
        </a:xfrm>
        <a:prstGeom prst="ellipse">
          <a:avLst/>
        </a:prstGeom>
        <a:solidFill>
          <a:srgbClr val="F79646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hr-HR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5</a:t>
          </a:r>
        </a:p>
      </dgm:t>
    </dgm:pt>
    <dgm:pt modelId="{FFFEEB09-9F68-4FE3-AE0E-2B6FF9B4DE8E}" type="parTrans" cxnId="{301AE591-CAC2-4442-ADA8-B8FF329D8B88}">
      <dgm:prSet/>
      <dgm:spPr/>
      <dgm:t>
        <a:bodyPr/>
        <a:lstStyle/>
        <a:p>
          <a:endParaRPr lang="hr-HR"/>
        </a:p>
      </dgm:t>
    </dgm:pt>
    <dgm:pt modelId="{AE99897A-C490-47EA-9E14-592EE20B3F3A}" type="sibTrans" cxnId="{301AE591-CAC2-4442-ADA8-B8FF329D8B88}">
      <dgm:prSet/>
      <dgm:spPr>
        <a:xfrm rot="19800000">
          <a:off x="684599" y="284224"/>
          <a:ext cx="106262" cy="134819"/>
        </a:xfrm>
        <a:prstGeom prst="rightArrow">
          <a:avLst>
            <a:gd name="adj1" fmla="val 60000"/>
            <a:gd name="adj2" fmla="val 50000"/>
          </a:avLst>
        </a:prstGeom>
        <a:solidFill>
          <a:srgbClr val="F79646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/>
      </dgm:spPr>
      <dgm:t>
        <a:bodyPr/>
        <a:lstStyle/>
        <a:p>
          <a:endParaRPr lang="hr-HR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5DD24457-B19E-46D9-8061-559AE6F44C39}">
      <dgm:prSet/>
      <dgm:spPr>
        <a:xfrm>
          <a:off x="280813" y="900347"/>
          <a:ext cx="399463" cy="399463"/>
        </a:xfrm>
        <a:prstGeom prst="ellipse">
          <a:avLst/>
        </a:prstGeom>
        <a:solidFill>
          <a:srgbClr val="F79646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hr-HR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5</a:t>
          </a:r>
        </a:p>
      </dgm:t>
    </dgm:pt>
    <dgm:pt modelId="{9C6D519B-E941-4CBE-A9F3-38E355516496}" type="parTrans" cxnId="{ECA863C5-C6D4-4D69-9A10-991297A0227A}">
      <dgm:prSet/>
      <dgm:spPr/>
      <dgm:t>
        <a:bodyPr/>
        <a:lstStyle/>
        <a:p>
          <a:endParaRPr lang="hr-HR"/>
        </a:p>
      </dgm:t>
    </dgm:pt>
    <dgm:pt modelId="{6549C0ED-2E71-438E-A391-88DAF524210F}" type="sibTrans" cxnId="{ECA863C5-C6D4-4D69-9A10-991297A0227A}">
      <dgm:prSet/>
      <dgm:spPr>
        <a:xfrm rot="16200000">
          <a:off x="427413" y="735697"/>
          <a:ext cx="106262" cy="134819"/>
        </a:xfrm>
        <a:prstGeom prst="rightArrow">
          <a:avLst>
            <a:gd name="adj1" fmla="val 60000"/>
            <a:gd name="adj2" fmla="val 50000"/>
          </a:avLst>
        </a:prstGeom>
        <a:solidFill>
          <a:srgbClr val="F79646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/>
      </dgm:spPr>
      <dgm:t>
        <a:bodyPr/>
        <a:lstStyle/>
        <a:p>
          <a:endParaRPr lang="hr-HR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AAD542FB-8E54-4BFD-AFBF-9ECEFD8ED4E8}" type="pres">
      <dgm:prSet presAssocID="{4E5901EC-04D4-4E9D-BC16-32CFEF2B28BC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hr-HR"/>
        </a:p>
      </dgm:t>
    </dgm:pt>
    <dgm:pt modelId="{3E326BA6-38B9-4013-82AE-971038C405DA}" type="pres">
      <dgm:prSet presAssocID="{9869305F-39CD-404D-B035-A063262C9C8A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2E5AB3BD-BA10-4756-B7B7-2A1879A61512}" type="pres">
      <dgm:prSet presAssocID="{0B07C05B-3C14-49F7-8BC5-247E7A9E5488}" presName="sibTrans" presStyleLbl="sibTrans2D1" presStyleIdx="0" presStyleCnt="6"/>
      <dgm:spPr/>
      <dgm:t>
        <a:bodyPr/>
        <a:lstStyle/>
        <a:p>
          <a:endParaRPr lang="hr-HR"/>
        </a:p>
      </dgm:t>
    </dgm:pt>
    <dgm:pt modelId="{DEF5489A-C95F-4C59-BAA2-62B21889F751}" type="pres">
      <dgm:prSet presAssocID="{0B07C05B-3C14-49F7-8BC5-247E7A9E5488}" presName="connectorText" presStyleLbl="sibTrans2D1" presStyleIdx="0" presStyleCnt="6"/>
      <dgm:spPr/>
      <dgm:t>
        <a:bodyPr/>
        <a:lstStyle/>
        <a:p>
          <a:endParaRPr lang="hr-HR"/>
        </a:p>
      </dgm:t>
    </dgm:pt>
    <dgm:pt modelId="{54C8D22D-F153-4442-8F4D-32F1B9A36971}" type="pres">
      <dgm:prSet presAssocID="{CD22BF5E-DD21-4404-9DE5-B1FF0B3D259A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0CD4FB9E-AAAC-47FB-8B79-CB5657DE2255}" type="pres">
      <dgm:prSet presAssocID="{701C0073-C334-418F-9126-8BC501D52E0C}" presName="sibTrans" presStyleLbl="sibTrans2D1" presStyleIdx="1" presStyleCnt="6"/>
      <dgm:spPr/>
      <dgm:t>
        <a:bodyPr/>
        <a:lstStyle/>
        <a:p>
          <a:endParaRPr lang="hr-HR"/>
        </a:p>
      </dgm:t>
    </dgm:pt>
    <dgm:pt modelId="{062DD8DC-E768-494A-A527-79CABCE67A88}" type="pres">
      <dgm:prSet presAssocID="{701C0073-C334-418F-9126-8BC501D52E0C}" presName="connectorText" presStyleLbl="sibTrans2D1" presStyleIdx="1" presStyleCnt="6"/>
      <dgm:spPr/>
      <dgm:t>
        <a:bodyPr/>
        <a:lstStyle/>
        <a:p>
          <a:endParaRPr lang="hr-HR"/>
        </a:p>
      </dgm:t>
    </dgm:pt>
    <dgm:pt modelId="{C0AA7D5C-35C9-4B2F-A3D5-FAB4DE4F8BFC}" type="pres">
      <dgm:prSet presAssocID="{8DB51981-A469-48E8-8E13-B49C99EFABB9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08EEB2B9-D1E6-44F3-B7F1-CD19ABDBF010}" type="pres">
      <dgm:prSet presAssocID="{AAA682D6-A78D-420A-9388-6CBEC05F807E}" presName="sibTrans" presStyleLbl="sibTrans2D1" presStyleIdx="2" presStyleCnt="6"/>
      <dgm:spPr/>
      <dgm:t>
        <a:bodyPr/>
        <a:lstStyle/>
        <a:p>
          <a:endParaRPr lang="hr-HR"/>
        </a:p>
      </dgm:t>
    </dgm:pt>
    <dgm:pt modelId="{4193F46C-4B53-4C6E-8B39-CBCB49A84054}" type="pres">
      <dgm:prSet presAssocID="{AAA682D6-A78D-420A-9388-6CBEC05F807E}" presName="connectorText" presStyleLbl="sibTrans2D1" presStyleIdx="2" presStyleCnt="6"/>
      <dgm:spPr/>
      <dgm:t>
        <a:bodyPr/>
        <a:lstStyle/>
        <a:p>
          <a:endParaRPr lang="hr-HR"/>
        </a:p>
      </dgm:t>
    </dgm:pt>
    <dgm:pt modelId="{F170C1F0-911B-4FB9-AEE0-FE1D011D00BD}" type="pres">
      <dgm:prSet presAssocID="{FA6FCA7F-AD16-40AD-B859-ED0C90F9DB05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952A46DA-EB09-48A2-8107-86EADD2DC9E8}" type="pres">
      <dgm:prSet presAssocID="{80673A92-E083-449A-937A-75E832472447}" presName="sibTrans" presStyleLbl="sibTrans2D1" presStyleIdx="3" presStyleCnt="6"/>
      <dgm:spPr/>
      <dgm:t>
        <a:bodyPr/>
        <a:lstStyle/>
        <a:p>
          <a:endParaRPr lang="hr-HR"/>
        </a:p>
      </dgm:t>
    </dgm:pt>
    <dgm:pt modelId="{F7A78423-EDAC-4811-BBF5-00FAFF1D1DF2}" type="pres">
      <dgm:prSet presAssocID="{80673A92-E083-449A-937A-75E832472447}" presName="connectorText" presStyleLbl="sibTrans2D1" presStyleIdx="3" presStyleCnt="6"/>
      <dgm:spPr/>
      <dgm:t>
        <a:bodyPr/>
        <a:lstStyle/>
        <a:p>
          <a:endParaRPr lang="hr-HR"/>
        </a:p>
      </dgm:t>
    </dgm:pt>
    <dgm:pt modelId="{3A20FA57-BD6A-404C-A3BE-53B3B1EA24F0}" type="pres">
      <dgm:prSet presAssocID="{5DD24457-B19E-46D9-8061-559AE6F44C39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0E85E497-BD50-4E71-BB73-521885E0F604}" type="pres">
      <dgm:prSet presAssocID="{6549C0ED-2E71-438E-A391-88DAF524210F}" presName="sibTrans" presStyleLbl="sibTrans2D1" presStyleIdx="4" presStyleCnt="6"/>
      <dgm:spPr/>
      <dgm:t>
        <a:bodyPr/>
        <a:lstStyle/>
        <a:p>
          <a:endParaRPr lang="hr-HR"/>
        </a:p>
      </dgm:t>
    </dgm:pt>
    <dgm:pt modelId="{7A53B82F-26D8-44A7-B2B9-9F4346BE2F9B}" type="pres">
      <dgm:prSet presAssocID="{6549C0ED-2E71-438E-A391-88DAF524210F}" presName="connectorText" presStyleLbl="sibTrans2D1" presStyleIdx="4" presStyleCnt="6"/>
      <dgm:spPr/>
      <dgm:t>
        <a:bodyPr/>
        <a:lstStyle/>
        <a:p>
          <a:endParaRPr lang="hr-HR"/>
        </a:p>
      </dgm:t>
    </dgm:pt>
    <dgm:pt modelId="{EADCB6CA-B8FA-4307-A5E3-4CA6FFFCBEE8}" type="pres">
      <dgm:prSet presAssocID="{FAE0231F-6A07-4B82-9E78-3EBB13DEDC7D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88B2EAF3-5A36-412B-A867-6137FCFD6562}" type="pres">
      <dgm:prSet presAssocID="{AE99897A-C490-47EA-9E14-592EE20B3F3A}" presName="sibTrans" presStyleLbl="sibTrans2D1" presStyleIdx="5" presStyleCnt="6"/>
      <dgm:spPr/>
      <dgm:t>
        <a:bodyPr/>
        <a:lstStyle/>
        <a:p>
          <a:endParaRPr lang="hr-HR"/>
        </a:p>
      </dgm:t>
    </dgm:pt>
    <dgm:pt modelId="{DE8B0AF8-A059-4587-A43C-C902981422E5}" type="pres">
      <dgm:prSet presAssocID="{AE99897A-C490-47EA-9E14-592EE20B3F3A}" presName="connectorText" presStyleLbl="sibTrans2D1" presStyleIdx="5" presStyleCnt="6"/>
      <dgm:spPr/>
      <dgm:t>
        <a:bodyPr/>
        <a:lstStyle/>
        <a:p>
          <a:endParaRPr lang="hr-HR"/>
        </a:p>
      </dgm:t>
    </dgm:pt>
  </dgm:ptLst>
  <dgm:cxnLst>
    <dgm:cxn modelId="{58447C52-E8A8-4C39-B9D6-CC583FDD9176}" type="presOf" srcId="{FAE0231F-6A07-4B82-9E78-3EBB13DEDC7D}" destId="{EADCB6CA-B8FA-4307-A5E3-4CA6FFFCBEE8}" srcOrd="0" destOrd="0" presId="urn:microsoft.com/office/officeart/2005/8/layout/cycle2"/>
    <dgm:cxn modelId="{6481A162-34DA-4868-A1A1-9BCE6209984B}" type="presOf" srcId="{5DD24457-B19E-46D9-8061-559AE6F44C39}" destId="{3A20FA57-BD6A-404C-A3BE-53B3B1EA24F0}" srcOrd="0" destOrd="0" presId="urn:microsoft.com/office/officeart/2005/8/layout/cycle2"/>
    <dgm:cxn modelId="{6AEDB69C-347A-4A3C-A768-B4DCB14B5413}" type="presOf" srcId="{6549C0ED-2E71-438E-A391-88DAF524210F}" destId="{7A53B82F-26D8-44A7-B2B9-9F4346BE2F9B}" srcOrd="1" destOrd="0" presId="urn:microsoft.com/office/officeart/2005/8/layout/cycle2"/>
    <dgm:cxn modelId="{301AE591-CAC2-4442-ADA8-B8FF329D8B88}" srcId="{4E5901EC-04D4-4E9D-BC16-32CFEF2B28BC}" destId="{FAE0231F-6A07-4B82-9E78-3EBB13DEDC7D}" srcOrd="5" destOrd="0" parTransId="{FFFEEB09-9F68-4FE3-AE0E-2B6FF9B4DE8E}" sibTransId="{AE99897A-C490-47EA-9E14-592EE20B3F3A}"/>
    <dgm:cxn modelId="{1E88548E-B57E-4854-9DB8-C09A61B222E2}" type="presOf" srcId="{AE99897A-C490-47EA-9E14-592EE20B3F3A}" destId="{88B2EAF3-5A36-412B-A867-6137FCFD6562}" srcOrd="0" destOrd="0" presId="urn:microsoft.com/office/officeart/2005/8/layout/cycle2"/>
    <dgm:cxn modelId="{500D8032-F855-4EDE-8BA1-50BAE4FC0626}" type="presOf" srcId="{80673A92-E083-449A-937A-75E832472447}" destId="{F7A78423-EDAC-4811-BBF5-00FAFF1D1DF2}" srcOrd="1" destOrd="0" presId="urn:microsoft.com/office/officeart/2005/8/layout/cycle2"/>
    <dgm:cxn modelId="{3C68DDCF-63B5-41AA-8BD8-3B98355DC0B6}" type="presOf" srcId="{AAA682D6-A78D-420A-9388-6CBEC05F807E}" destId="{4193F46C-4B53-4C6E-8B39-CBCB49A84054}" srcOrd="1" destOrd="0" presId="urn:microsoft.com/office/officeart/2005/8/layout/cycle2"/>
    <dgm:cxn modelId="{011C8221-020E-455B-A92A-28A710229A74}" type="presOf" srcId="{701C0073-C334-418F-9126-8BC501D52E0C}" destId="{0CD4FB9E-AAAC-47FB-8B79-CB5657DE2255}" srcOrd="0" destOrd="0" presId="urn:microsoft.com/office/officeart/2005/8/layout/cycle2"/>
    <dgm:cxn modelId="{0632085F-EDAA-4D4E-90BD-DAF27D316118}" type="presOf" srcId="{9869305F-39CD-404D-B035-A063262C9C8A}" destId="{3E326BA6-38B9-4013-82AE-971038C405DA}" srcOrd="0" destOrd="0" presId="urn:microsoft.com/office/officeart/2005/8/layout/cycle2"/>
    <dgm:cxn modelId="{57D366BB-DB5A-4896-8595-FF6F4429F86F}" type="presOf" srcId="{4E5901EC-04D4-4E9D-BC16-32CFEF2B28BC}" destId="{AAD542FB-8E54-4BFD-AFBF-9ECEFD8ED4E8}" srcOrd="0" destOrd="0" presId="urn:microsoft.com/office/officeart/2005/8/layout/cycle2"/>
    <dgm:cxn modelId="{3BC76103-5D21-47F8-BD49-A5B2DF13EA10}" srcId="{4E5901EC-04D4-4E9D-BC16-32CFEF2B28BC}" destId="{CD22BF5E-DD21-4404-9DE5-B1FF0B3D259A}" srcOrd="1" destOrd="0" parTransId="{870A2D57-CBDD-4965-B4E9-72C0D15ECFD4}" sibTransId="{701C0073-C334-418F-9126-8BC501D52E0C}"/>
    <dgm:cxn modelId="{C32FEEE0-CCF8-48AD-8C44-B37B9D1EEF54}" type="presOf" srcId="{701C0073-C334-418F-9126-8BC501D52E0C}" destId="{062DD8DC-E768-494A-A527-79CABCE67A88}" srcOrd="1" destOrd="0" presId="urn:microsoft.com/office/officeart/2005/8/layout/cycle2"/>
    <dgm:cxn modelId="{5B082AB1-75AC-4EF8-9980-5282E3CC7D0A}" type="presOf" srcId="{CD22BF5E-DD21-4404-9DE5-B1FF0B3D259A}" destId="{54C8D22D-F153-4442-8F4D-32F1B9A36971}" srcOrd="0" destOrd="0" presId="urn:microsoft.com/office/officeart/2005/8/layout/cycle2"/>
    <dgm:cxn modelId="{ECA863C5-C6D4-4D69-9A10-991297A0227A}" srcId="{4E5901EC-04D4-4E9D-BC16-32CFEF2B28BC}" destId="{5DD24457-B19E-46D9-8061-559AE6F44C39}" srcOrd="4" destOrd="0" parTransId="{9C6D519B-E941-4CBE-A9F3-38E355516496}" sibTransId="{6549C0ED-2E71-438E-A391-88DAF524210F}"/>
    <dgm:cxn modelId="{C42FBEB4-9011-458F-9648-C67F78691A2C}" type="presOf" srcId="{0B07C05B-3C14-49F7-8BC5-247E7A9E5488}" destId="{2E5AB3BD-BA10-4756-B7B7-2A1879A61512}" srcOrd="0" destOrd="0" presId="urn:microsoft.com/office/officeart/2005/8/layout/cycle2"/>
    <dgm:cxn modelId="{B0AD1BE9-3651-4875-BF47-4C4BFFAEB7AF}" type="presOf" srcId="{AAA682D6-A78D-420A-9388-6CBEC05F807E}" destId="{08EEB2B9-D1E6-44F3-B7F1-CD19ABDBF010}" srcOrd="0" destOrd="0" presId="urn:microsoft.com/office/officeart/2005/8/layout/cycle2"/>
    <dgm:cxn modelId="{61277BF1-AC8F-4648-BDF3-31B8B8A1FA38}" type="presOf" srcId="{AE99897A-C490-47EA-9E14-592EE20B3F3A}" destId="{DE8B0AF8-A059-4587-A43C-C902981422E5}" srcOrd="1" destOrd="0" presId="urn:microsoft.com/office/officeart/2005/8/layout/cycle2"/>
    <dgm:cxn modelId="{B80EAF87-56F6-4B20-88B4-0AA814EFADC8}" type="presOf" srcId="{80673A92-E083-449A-937A-75E832472447}" destId="{952A46DA-EB09-48A2-8107-86EADD2DC9E8}" srcOrd="0" destOrd="0" presId="urn:microsoft.com/office/officeart/2005/8/layout/cycle2"/>
    <dgm:cxn modelId="{F91265F6-47FB-42D3-AC3A-66A429656C78}" srcId="{4E5901EC-04D4-4E9D-BC16-32CFEF2B28BC}" destId="{FA6FCA7F-AD16-40AD-B859-ED0C90F9DB05}" srcOrd="3" destOrd="0" parTransId="{82E02CD6-2E47-44BB-A9F8-D26CAF0E7069}" sibTransId="{80673A92-E083-449A-937A-75E832472447}"/>
    <dgm:cxn modelId="{E14F49F5-4D36-4DB4-81D1-130E537B215F}" type="presOf" srcId="{8DB51981-A469-48E8-8E13-B49C99EFABB9}" destId="{C0AA7D5C-35C9-4B2F-A3D5-FAB4DE4F8BFC}" srcOrd="0" destOrd="0" presId="urn:microsoft.com/office/officeart/2005/8/layout/cycle2"/>
    <dgm:cxn modelId="{260938B2-37CD-490A-88C6-B081BF5F811C}" srcId="{4E5901EC-04D4-4E9D-BC16-32CFEF2B28BC}" destId="{9869305F-39CD-404D-B035-A063262C9C8A}" srcOrd="0" destOrd="0" parTransId="{1C512EE5-AED4-47C9-B174-E7209978CF73}" sibTransId="{0B07C05B-3C14-49F7-8BC5-247E7A9E5488}"/>
    <dgm:cxn modelId="{5918448A-C597-468E-AE22-D9D5761DA6A9}" srcId="{4E5901EC-04D4-4E9D-BC16-32CFEF2B28BC}" destId="{8DB51981-A469-48E8-8E13-B49C99EFABB9}" srcOrd="2" destOrd="0" parTransId="{66D93303-3169-4358-9564-C1CB420B5233}" sibTransId="{AAA682D6-A78D-420A-9388-6CBEC05F807E}"/>
    <dgm:cxn modelId="{3C94A722-3072-42B7-AF13-866FD956DA69}" type="presOf" srcId="{FA6FCA7F-AD16-40AD-B859-ED0C90F9DB05}" destId="{F170C1F0-911B-4FB9-AEE0-FE1D011D00BD}" srcOrd="0" destOrd="0" presId="urn:microsoft.com/office/officeart/2005/8/layout/cycle2"/>
    <dgm:cxn modelId="{00323FBB-A5B3-4EC0-ABC8-F27F9F48EB05}" type="presOf" srcId="{0B07C05B-3C14-49F7-8BC5-247E7A9E5488}" destId="{DEF5489A-C95F-4C59-BAA2-62B21889F751}" srcOrd="1" destOrd="0" presId="urn:microsoft.com/office/officeart/2005/8/layout/cycle2"/>
    <dgm:cxn modelId="{96FE071F-BF36-4EC0-A9AB-8785CD37E06E}" type="presOf" srcId="{6549C0ED-2E71-438E-A391-88DAF524210F}" destId="{0E85E497-BD50-4E71-BB73-521885E0F604}" srcOrd="0" destOrd="0" presId="urn:microsoft.com/office/officeart/2005/8/layout/cycle2"/>
    <dgm:cxn modelId="{99720448-E3AD-48A1-9CFE-1173FCF289C9}" type="presParOf" srcId="{AAD542FB-8E54-4BFD-AFBF-9ECEFD8ED4E8}" destId="{3E326BA6-38B9-4013-82AE-971038C405DA}" srcOrd="0" destOrd="0" presId="urn:microsoft.com/office/officeart/2005/8/layout/cycle2"/>
    <dgm:cxn modelId="{F43BE6F5-26B8-48F7-9803-C82198854901}" type="presParOf" srcId="{AAD542FB-8E54-4BFD-AFBF-9ECEFD8ED4E8}" destId="{2E5AB3BD-BA10-4756-B7B7-2A1879A61512}" srcOrd="1" destOrd="0" presId="urn:microsoft.com/office/officeart/2005/8/layout/cycle2"/>
    <dgm:cxn modelId="{32C5CD37-3934-42FE-8372-8C2DCF01C0B1}" type="presParOf" srcId="{2E5AB3BD-BA10-4756-B7B7-2A1879A61512}" destId="{DEF5489A-C95F-4C59-BAA2-62B21889F751}" srcOrd="0" destOrd="0" presId="urn:microsoft.com/office/officeart/2005/8/layout/cycle2"/>
    <dgm:cxn modelId="{2E4445C8-DB8A-4B31-882A-C6DE75E0ED3B}" type="presParOf" srcId="{AAD542FB-8E54-4BFD-AFBF-9ECEFD8ED4E8}" destId="{54C8D22D-F153-4442-8F4D-32F1B9A36971}" srcOrd="2" destOrd="0" presId="urn:microsoft.com/office/officeart/2005/8/layout/cycle2"/>
    <dgm:cxn modelId="{F6C68897-6761-47E4-88E6-C0B4751A315D}" type="presParOf" srcId="{AAD542FB-8E54-4BFD-AFBF-9ECEFD8ED4E8}" destId="{0CD4FB9E-AAAC-47FB-8B79-CB5657DE2255}" srcOrd="3" destOrd="0" presId="urn:microsoft.com/office/officeart/2005/8/layout/cycle2"/>
    <dgm:cxn modelId="{F57706B2-7A52-41E8-AF8D-A76BE3A83D8E}" type="presParOf" srcId="{0CD4FB9E-AAAC-47FB-8B79-CB5657DE2255}" destId="{062DD8DC-E768-494A-A527-79CABCE67A88}" srcOrd="0" destOrd="0" presId="urn:microsoft.com/office/officeart/2005/8/layout/cycle2"/>
    <dgm:cxn modelId="{A238FEAB-466F-4F27-8917-300945D41AD4}" type="presParOf" srcId="{AAD542FB-8E54-4BFD-AFBF-9ECEFD8ED4E8}" destId="{C0AA7D5C-35C9-4B2F-A3D5-FAB4DE4F8BFC}" srcOrd="4" destOrd="0" presId="urn:microsoft.com/office/officeart/2005/8/layout/cycle2"/>
    <dgm:cxn modelId="{F3204083-D6BC-4756-A566-FCFE25B87232}" type="presParOf" srcId="{AAD542FB-8E54-4BFD-AFBF-9ECEFD8ED4E8}" destId="{08EEB2B9-D1E6-44F3-B7F1-CD19ABDBF010}" srcOrd="5" destOrd="0" presId="urn:microsoft.com/office/officeart/2005/8/layout/cycle2"/>
    <dgm:cxn modelId="{CBC2FE8E-6315-4F16-99EF-9691C37CFA87}" type="presParOf" srcId="{08EEB2B9-D1E6-44F3-B7F1-CD19ABDBF010}" destId="{4193F46C-4B53-4C6E-8B39-CBCB49A84054}" srcOrd="0" destOrd="0" presId="urn:microsoft.com/office/officeart/2005/8/layout/cycle2"/>
    <dgm:cxn modelId="{500312DE-7B01-419F-9867-C79E7C2E4465}" type="presParOf" srcId="{AAD542FB-8E54-4BFD-AFBF-9ECEFD8ED4E8}" destId="{F170C1F0-911B-4FB9-AEE0-FE1D011D00BD}" srcOrd="6" destOrd="0" presId="urn:microsoft.com/office/officeart/2005/8/layout/cycle2"/>
    <dgm:cxn modelId="{60B610A7-E058-45E4-8625-5F5CC74B7125}" type="presParOf" srcId="{AAD542FB-8E54-4BFD-AFBF-9ECEFD8ED4E8}" destId="{952A46DA-EB09-48A2-8107-86EADD2DC9E8}" srcOrd="7" destOrd="0" presId="urn:microsoft.com/office/officeart/2005/8/layout/cycle2"/>
    <dgm:cxn modelId="{065996D2-FABD-41A2-A971-19D5C5AA82A2}" type="presParOf" srcId="{952A46DA-EB09-48A2-8107-86EADD2DC9E8}" destId="{F7A78423-EDAC-4811-BBF5-00FAFF1D1DF2}" srcOrd="0" destOrd="0" presId="urn:microsoft.com/office/officeart/2005/8/layout/cycle2"/>
    <dgm:cxn modelId="{6786E787-30C6-49B7-A9C0-041A04F2D5B8}" type="presParOf" srcId="{AAD542FB-8E54-4BFD-AFBF-9ECEFD8ED4E8}" destId="{3A20FA57-BD6A-404C-A3BE-53B3B1EA24F0}" srcOrd="8" destOrd="0" presId="urn:microsoft.com/office/officeart/2005/8/layout/cycle2"/>
    <dgm:cxn modelId="{B6DF85FB-B577-4D07-8AEC-E877DF9EE705}" type="presParOf" srcId="{AAD542FB-8E54-4BFD-AFBF-9ECEFD8ED4E8}" destId="{0E85E497-BD50-4E71-BB73-521885E0F604}" srcOrd="9" destOrd="0" presId="urn:microsoft.com/office/officeart/2005/8/layout/cycle2"/>
    <dgm:cxn modelId="{D7CCD66D-AD4B-44F7-AC92-E4BDA3872C9E}" type="presParOf" srcId="{0E85E497-BD50-4E71-BB73-521885E0F604}" destId="{7A53B82F-26D8-44A7-B2B9-9F4346BE2F9B}" srcOrd="0" destOrd="0" presId="urn:microsoft.com/office/officeart/2005/8/layout/cycle2"/>
    <dgm:cxn modelId="{99506CA0-8D1F-4704-95D6-CC5118A17E3C}" type="presParOf" srcId="{AAD542FB-8E54-4BFD-AFBF-9ECEFD8ED4E8}" destId="{EADCB6CA-B8FA-4307-A5E3-4CA6FFFCBEE8}" srcOrd="10" destOrd="0" presId="urn:microsoft.com/office/officeart/2005/8/layout/cycle2"/>
    <dgm:cxn modelId="{4BFE477F-B6D9-420B-B5DC-955A1FF4AED4}" type="presParOf" srcId="{AAD542FB-8E54-4BFD-AFBF-9ECEFD8ED4E8}" destId="{88B2EAF3-5A36-412B-A867-6137FCFD6562}" srcOrd="11" destOrd="0" presId="urn:microsoft.com/office/officeart/2005/8/layout/cycle2"/>
    <dgm:cxn modelId="{FA60D0A0-0DE6-4133-A7A8-27875F4D7399}" type="presParOf" srcId="{88B2EAF3-5A36-412B-A867-6137FCFD6562}" destId="{DE8B0AF8-A059-4587-A43C-C902981422E5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2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E5901EC-04D4-4E9D-BC16-32CFEF2B28BC}" type="doc">
      <dgm:prSet loTypeId="urn:microsoft.com/office/officeart/2005/8/layout/cycle2" loCatId="cycle" qsTypeId="urn:microsoft.com/office/officeart/2005/8/quickstyle/simple1" qsCatId="simple" csTypeId="urn:microsoft.com/office/officeart/2005/8/colors/colorful1#2" csCatId="colorful" phldr="1"/>
      <dgm:spPr/>
      <dgm:t>
        <a:bodyPr/>
        <a:lstStyle/>
        <a:p>
          <a:endParaRPr lang="hr-HR"/>
        </a:p>
      </dgm:t>
    </dgm:pt>
    <dgm:pt modelId="{9869305F-39CD-404D-B035-A063262C9C8A}">
      <dgm:prSet phldrT="[Text]"/>
      <dgm:spPr>
        <a:xfrm>
          <a:off x="758395" y="189"/>
          <a:ext cx="483458" cy="483458"/>
        </a:xfrm>
        <a:solidFill>
          <a:srgbClr val="C0504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hr-HR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1</a:t>
          </a:r>
        </a:p>
      </dgm:t>
    </dgm:pt>
    <dgm:pt modelId="{1C512EE5-AED4-47C9-B174-E7209978CF73}" type="parTrans" cxnId="{260938B2-37CD-490A-88C6-B081BF5F811C}">
      <dgm:prSet/>
      <dgm:spPr/>
      <dgm:t>
        <a:bodyPr/>
        <a:lstStyle/>
        <a:p>
          <a:endParaRPr lang="hr-HR"/>
        </a:p>
      </dgm:t>
    </dgm:pt>
    <dgm:pt modelId="{0B07C05B-3C14-49F7-8BC5-247E7A9E5488}" type="sibTrans" cxnId="{260938B2-37CD-490A-88C6-B081BF5F811C}">
      <dgm:prSet/>
      <dgm:spPr>
        <a:xfrm rot="2160000">
          <a:off x="1226512" y="371407"/>
          <a:ext cx="128258" cy="163167"/>
        </a:xfrm>
        <a:solidFill>
          <a:srgbClr val="C0504D">
            <a:hueOff val="0"/>
            <a:satOff val="0"/>
            <a:lumOff val="0"/>
            <a:alphaOff val="0"/>
          </a:srgbClr>
        </a:solidFill>
        <a:ln>
          <a:noFill/>
        </a:ln>
        <a:effectLst/>
      </dgm:spPr>
      <dgm:t>
        <a:bodyPr/>
        <a:lstStyle/>
        <a:p>
          <a:endParaRPr lang="hr-HR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CD22BF5E-DD21-4404-9DE5-B1FF0B3D259A}">
      <dgm:prSet phldrT="[Text]"/>
      <dgm:spPr>
        <a:xfrm>
          <a:off x="1345301" y="426601"/>
          <a:ext cx="483458" cy="483458"/>
        </a:xfrm>
        <a:solidFill>
          <a:srgbClr val="9BBB59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hr-HR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2</a:t>
          </a:r>
        </a:p>
      </dgm:t>
    </dgm:pt>
    <dgm:pt modelId="{870A2D57-CBDD-4965-B4E9-72C0D15ECFD4}" type="parTrans" cxnId="{3BC76103-5D21-47F8-BD49-A5B2DF13EA10}">
      <dgm:prSet/>
      <dgm:spPr/>
      <dgm:t>
        <a:bodyPr/>
        <a:lstStyle/>
        <a:p>
          <a:endParaRPr lang="hr-HR"/>
        </a:p>
      </dgm:t>
    </dgm:pt>
    <dgm:pt modelId="{701C0073-C334-418F-9126-8BC501D52E0C}" type="sibTrans" cxnId="{3BC76103-5D21-47F8-BD49-A5B2DF13EA10}">
      <dgm:prSet/>
      <dgm:spPr>
        <a:xfrm rot="6480000">
          <a:off x="1411934" y="928270"/>
          <a:ext cx="128258" cy="163167"/>
        </a:xfrm>
        <a:solidFill>
          <a:srgbClr val="9BBB59">
            <a:hueOff val="0"/>
            <a:satOff val="0"/>
            <a:lumOff val="0"/>
            <a:alphaOff val="0"/>
          </a:srgbClr>
        </a:solidFill>
        <a:ln>
          <a:noFill/>
        </a:ln>
        <a:effectLst/>
      </dgm:spPr>
      <dgm:t>
        <a:bodyPr/>
        <a:lstStyle/>
        <a:p>
          <a:endParaRPr lang="hr-HR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8DB51981-A469-48E8-8E13-B49C99EFABB9}">
      <dgm:prSet phldrT="[Text]"/>
      <dgm:spPr>
        <a:xfrm>
          <a:off x="1121123" y="1116551"/>
          <a:ext cx="483458" cy="483458"/>
        </a:xfrm>
        <a:solidFill>
          <a:srgbClr val="8064A2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hr-HR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3</a:t>
          </a:r>
        </a:p>
      </dgm:t>
    </dgm:pt>
    <dgm:pt modelId="{66D93303-3169-4358-9564-C1CB420B5233}" type="parTrans" cxnId="{5918448A-C597-468E-AE22-D9D5761DA6A9}">
      <dgm:prSet/>
      <dgm:spPr/>
      <dgm:t>
        <a:bodyPr/>
        <a:lstStyle/>
        <a:p>
          <a:endParaRPr lang="hr-HR"/>
        </a:p>
      </dgm:t>
    </dgm:pt>
    <dgm:pt modelId="{AAA682D6-A78D-420A-9388-6CBEC05F807E}" type="sibTrans" cxnId="{5918448A-C597-468E-AE22-D9D5761DA6A9}">
      <dgm:prSet/>
      <dgm:spPr>
        <a:xfrm rot="10800000">
          <a:off x="939625" y="1276697"/>
          <a:ext cx="128258" cy="163167"/>
        </a:xfrm>
        <a:solidFill>
          <a:srgbClr val="8064A2">
            <a:hueOff val="0"/>
            <a:satOff val="0"/>
            <a:lumOff val="0"/>
            <a:alphaOff val="0"/>
          </a:srgbClr>
        </a:solidFill>
        <a:ln>
          <a:noFill/>
        </a:ln>
        <a:effectLst/>
      </dgm:spPr>
      <dgm:t>
        <a:bodyPr/>
        <a:lstStyle/>
        <a:p>
          <a:endParaRPr lang="hr-HR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FA6FCA7F-AD16-40AD-B859-ED0C90F9DB05}">
      <dgm:prSet phldrT="[Text]"/>
      <dgm:spPr>
        <a:xfrm>
          <a:off x="395667" y="1116551"/>
          <a:ext cx="483458" cy="483458"/>
        </a:xfrm>
        <a:solidFill>
          <a:srgbClr val="4BACC6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hr-HR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4</a:t>
          </a:r>
        </a:p>
      </dgm:t>
    </dgm:pt>
    <dgm:pt modelId="{82E02CD6-2E47-44BB-A9F8-D26CAF0E7069}" type="parTrans" cxnId="{F91265F6-47FB-42D3-AC3A-66A429656C78}">
      <dgm:prSet/>
      <dgm:spPr/>
      <dgm:t>
        <a:bodyPr/>
        <a:lstStyle/>
        <a:p>
          <a:endParaRPr lang="hr-HR"/>
        </a:p>
      </dgm:t>
    </dgm:pt>
    <dgm:pt modelId="{80673A92-E083-449A-937A-75E832472447}" type="sibTrans" cxnId="{F91265F6-47FB-42D3-AC3A-66A429656C78}">
      <dgm:prSet/>
      <dgm:spPr>
        <a:xfrm rot="15120000">
          <a:off x="462300" y="935174"/>
          <a:ext cx="128258" cy="163167"/>
        </a:xfrm>
        <a:solidFill>
          <a:srgbClr val="4BACC6">
            <a:hueOff val="0"/>
            <a:satOff val="0"/>
            <a:lumOff val="0"/>
            <a:alphaOff val="0"/>
          </a:srgbClr>
        </a:solidFill>
        <a:ln>
          <a:noFill/>
        </a:ln>
        <a:effectLst/>
      </dgm:spPr>
      <dgm:t>
        <a:bodyPr/>
        <a:lstStyle/>
        <a:p>
          <a:endParaRPr lang="hr-HR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FAE0231F-6A07-4B82-9E78-3EBB13DEDC7D}">
      <dgm:prSet phldrT="[Text]"/>
      <dgm:spPr>
        <a:xfrm>
          <a:off x="171489" y="426601"/>
          <a:ext cx="483458" cy="483458"/>
        </a:xfrm>
        <a:solidFill>
          <a:srgbClr val="F79646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hr-HR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5</a:t>
          </a:r>
        </a:p>
      </dgm:t>
    </dgm:pt>
    <dgm:pt modelId="{FFFEEB09-9F68-4FE3-AE0E-2B6FF9B4DE8E}" type="parTrans" cxnId="{301AE591-CAC2-4442-ADA8-B8FF329D8B88}">
      <dgm:prSet/>
      <dgm:spPr/>
      <dgm:t>
        <a:bodyPr/>
        <a:lstStyle/>
        <a:p>
          <a:endParaRPr lang="hr-HR"/>
        </a:p>
      </dgm:t>
    </dgm:pt>
    <dgm:pt modelId="{AE99897A-C490-47EA-9E14-592EE20B3F3A}" type="sibTrans" cxnId="{301AE591-CAC2-4442-ADA8-B8FF329D8B88}">
      <dgm:prSet/>
      <dgm:spPr>
        <a:xfrm rot="19440000">
          <a:off x="639605" y="375675"/>
          <a:ext cx="128258" cy="163167"/>
        </a:xfrm>
        <a:solidFill>
          <a:srgbClr val="F79646">
            <a:hueOff val="0"/>
            <a:satOff val="0"/>
            <a:lumOff val="0"/>
            <a:alphaOff val="0"/>
          </a:srgbClr>
        </a:solidFill>
        <a:ln>
          <a:noFill/>
        </a:ln>
        <a:effectLst/>
      </dgm:spPr>
      <dgm:t>
        <a:bodyPr/>
        <a:lstStyle/>
        <a:p>
          <a:endParaRPr lang="hr-HR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AAD542FB-8E54-4BFD-AFBF-9ECEFD8ED4E8}" type="pres">
      <dgm:prSet presAssocID="{4E5901EC-04D4-4E9D-BC16-32CFEF2B28BC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hr-HR"/>
        </a:p>
      </dgm:t>
    </dgm:pt>
    <dgm:pt modelId="{3E326BA6-38B9-4013-82AE-971038C405DA}" type="pres">
      <dgm:prSet presAssocID="{9869305F-39CD-404D-B035-A063262C9C8A}" presName="node" presStyleLbl="node1" presStyleIdx="0" presStyleCnt="5">
        <dgm:presLayoutVars>
          <dgm:bulletEnabled val="1"/>
        </dgm:presLayoutVars>
      </dgm:prSet>
      <dgm:spPr>
        <a:prstGeom prst="ellipse">
          <a:avLst/>
        </a:prstGeom>
      </dgm:spPr>
      <dgm:t>
        <a:bodyPr/>
        <a:lstStyle/>
        <a:p>
          <a:endParaRPr lang="hr-HR"/>
        </a:p>
      </dgm:t>
    </dgm:pt>
    <dgm:pt modelId="{2E5AB3BD-BA10-4756-B7B7-2A1879A61512}" type="pres">
      <dgm:prSet presAssocID="{0B07C05B-3C14-49F7-8BC5-247E7A9E5488}" presName="sibTrans" presStyleLbl="sibTrans2D1" presStyleIdx="0" presStyleCnt="5"/>
      <dgm:spPr>
        <a:prstGeom prst="rightArrow">
          <a:avLst>
            <a:gd name="adj1" fmla="val 60000"/>
            <a:gd name="adj2" fmla="val 50000"/>
          </a:avLst>
        </a:prstGeom>
      </dgm:spPr>
      <dgm:t>
        <a:bodyPr/>
        <a:lstStyle/>
        <a:p>
          <a:endParaRPr lang="hr-HR"/>
        </a:p>
      </dgm:t>
    </dgm:pt>
    <dgm:pt modelId="{DEF5489A-C95F-4C59-BAA2-62B21889F751}" type="pres">
      <dgm:prSet presAssocID="{0B07C05B-3C14-49F7-8BC5-247E7A9E5488}" presName="connectorText" presStyleLbl="sibTrans2D1" presStyleIdx="0" presStyleCnt="5"/>
      <dgm:spPr/>
      <dgm:t>
        <a:bodyPr/>
        <a:lstStyle/>
        <a:p>
          <a:endParaRPr lang="hr-HR"/>
        </a:p>
      </dgm:t>
    </dgm:pt>
    <dgm:pt modelId="{54C8D22D-F153-4442-8F4D-32F1B9A36971}" type="pres">
      <dgm:prSet presAssocID="{CD22BF5E-DD21-4404-9DE5-B1FF0B3D259A}" presName="node" presStyleLbl="node1" presStyleIdx="1" presStyleCnt="5">
        <dgm:presLayoutVars>
          <dgm:bulletEnabled val="1"/>
        </dgm:presLayoutVars>
      </dgm:prSet>
      <dgm:spPr>
        <a:prstGeom prst="ellipse">
          <a:avLst/>
        </a:prstGeom>
      </dgm:spPr>
      <dgm:t>
        <a:bodyPr/>
        <a:lstStyle/>
        <a:p>
          <a:endParaRPr lang="hr-HR"/>
        </a:p>
      </dgm:t>
    </dgm:pt>
    <dgm:pt modelId="{0CD4FB9E-AAAC-47FB-8B79-CB5657DE2255}" type="pres">
      <dgm:prSet presAssocID="{701C0073-C334-418F-9126-8BC501D52E0C}" presName="sibTrans" presStyleLbl="sibTrans2D1" presStyleIdx="1" presStyleCnt="5"/>
      <dgm:spPr>
        <a:prstGeom prst="rightArrow">
          <a:avLst>
            <a:gd name="adj1" fmla="val 60000"/>
            <a:gd name="adj2" fmla="val 50000"/>
          </a:avLst>
        </a:prstGeom>
      </dgm:spPr>
      <dgm:t>
        <a:bodyPr/>
        <a:lstStyle/>
        <a:p>
          <a:endParaRPr lang="hr-HR"/>
        </a:p>
      </dgm:t>
    </dgm:pt>
    <dgm:pt modelId="{062DD8DC-E768-494A-A527-79CABCE67A88}" type="pres">
      <dgm:prSet presAssocID="{701C0073-C334-418F-9126-8BC501D52E0C}" presName="connectorText" presStyleLbl="sibTrans2D1" presStyleIdx="1" presStyleCnt="5"/>
      <dgm:spPr/>
      <dgm:t>
        <a:bodyPr/>
        <a:lstStyle/>
        <a:p>
          <a:endParaRPr lang="hr-HR"/>
        </a:p>
      </dgm:t>
    </dgm:pt>
    <dgm:pt modelId="{C0AA7D5C-35C9-4B2F-A3D5-FAB4DE4F8BFC}" type="pres">
      <dgm:prSet presAssocID="{8DB51981-A469-48E8-8E13-B49C99EFABB9}" presName="node" presStyleLbl="node1" presStyleIdx="2" presStyleCnt="5">
        <dgm:presLayoutVars>
          <dgm:bulletEnabled val="1"/>
        </dgm:presLayoutVars>
      </dgm:prSet>
      <dgm:spPr>
        <a:prstGeom prst="ellipse">
          <a:avLst/>
        </a:prstGeom>
      </dgm:spPr>
      <dgm:t>
        <a:bodyPr/>
        <a:lstStyle/>
        <a:p>
          <a:endParaRPr lang="hr-HR"/>
        </a:p>
      </dgm:t>
    </dgm:pt>
    <dgm:pt modelId="{08EEB2B9-D1E6-44F3-B7F1-CD19ABDBF010}" type="pres">
      <dgm:prSet presAssocID="{AAA682D6-A78D-420A-9388-6CBEC05F807E}" presName="sibTrans" presStyleLbl="sibTrans2D1" presStyleIdx="2" presStyleCnt="5"/>
      <dgm:spPr>
        <a:prstGeom prst="rightArrow">
          <a:avLst>
            <a:gd name="adj1" fmla="val 60000"/>
            <a:gd name="adj2" fmla="val 50000"/>
          </a:avLst>
        </a:prstGeom>
      </dgm:spPr>
      <dgm:t>
        <a:bodyPr/>
        <a:lstStyle/>
        <a:p>
          <a:endParaRPr lang="hr-HR"/>
        </a:p>
      </dgm:t>
    </dgm:pt>
    <dgm:pt modelId="{4193F46C-4B53-4C6E-8B39-CBCB49A84054}" type="pres">
      <dgm:prSet presAssocID="{AAA682D6-A78D-420A-9388-6CBEC05F807E}" presName="connectorText" presStyleLbl="sibTrans2D1" presStyleIdx="2" presStyleCnt="5"/>
      <dgm:spPr/>
      <dgm:t>
        <a:bodyPr/>
        <a:lstStyle/>
        <a:p>
          <a:endParaRPr lang="hr-HR"/>
        </a:p>
      </dgm:t>
    </dgm:pt>
    <dgm:pt modelId="{F170C1F0-911B-4FB9-AEE0-FE1D011D00BD}" type="pres">
      <dgm:prSet presAssocID="{FA6FCA7F-AD16-40AD-B859-ED0C90F9DB05}" presName="node" presStyleLbl="node1" presStyleIdx="3" presStyleCnt="5">
        <dgm:presLayoutVars>
          <dgm:bulletEnabled val="1"/>
        </dgm:presLayoutVars>
      </dgm:prSet>
      <dgm:spPr>
        <a:prstGeom prst="ellipse">
          <a:avLst/>
        </a:prstGeom>
      </dgm:spPr>
      <dgm:t>
        <a:bodyPr/>
        <a:lstStyle/>
        <a:p>
          <a:endParaRPr lang="hr-HR"/>
        </a:p>
      </dgm:t>
    </dgm:pt>
    <dgm:pt modelId="{952A46DA-EB09-48A2-8107-86EADD2DC9E8}" type="pres">
      <dgm:prSet presAssocID="{80673A92-E083-449A-937A-75E832472447}" presName="sibTrans" presStyleLbl="sibTrans2D1" presStyleIdx="3" presStyleCnt="5"/>
      <dgm:spPr>
        <a:prstGeom prst="rightArrow">
          <a:avLst>
            <a:gd name="adj1" fmla="val 60000"/>
            <a:gd name="adj2" fmla="val 50000"/>
          </a:avLst>
        </a:prstGeom>
      </dgm:spPr>
      <dgm:t>
        <a:bodyPr/>
        <a:lstStyle/>
        <a:p>
          <a:endParaRPr lang="hr-HR"/>
        </a:p>
      </dgm:t>
    </dgm:pt>
    <dgm:pt modelId="{F7A78423-EDAC-4811-BBF5-00FAFF1D1DF2}" type="pres">
      <dgm:prSet presAssocID="{80673A92-E083-449A-937A-75E832472447}" presName="connectorText" presStyleLbl="sibTrans2D1" presStyleIdx="3" presStyleCnt="5"/>
      <dgm:spPr/>
      <dgm:t>
        <a:bodyPr/>
        <a:lstStyle/>
        <a:p>
          <a:endParaRPr lang="hr-HR"/>
        </a:p>
      </dgm:t>
    </dgm:pt>
    <dgm:pt modelId="{EADCB6CA-B8FA-4307-A5E3-4CA6FFFCBEE8}" type="pres">
      <dgm:prSet presAssocID="{FAE0231F-6A07-4B82-9E78-3EBB13DEDC7D}" presName="node" presStyleLbl="node1" presStyleIdx="4" presStyleCnt="5">
        <dgm:presLayoutVars>
          <dgm:bulletEnabled val="1"/>
        </dgm:presLayoutVars>
      </dgm:prSet>
      <dgm:spPr>
        <a:prstGeom prst="ellipse">
          <a:avLst/>
        </a:prstGeom>
      </dgm:spPr>
      <dgm:t>
        <a:bodyPr/>
        <a:lstStyle/>
        <a:p>
          <a:endParaRPr lang="hr-HR"/>
        </a:p>
      </dgm:t>
    </dgm:pt>
    <dgm:pt modelId="{88B2EAF3-5A36-412B-A867-6137FCFD6562}" type="pres">
      <dgm:prSet presAssocID="{AE99897A-C490-47EA-9E14-592EE20B3F3A}" presName="sibTrans" presStyleLbl="sibTrans2D1" presStyleIdx="4" presStyleCnt="5"/>
      <dgm:spPr>
        <a:prstGeom prst="rightArrow">
          <a:avLst>
            <a:gd name="adj1" fmla="val 60000"/>
            <a:gd name="adj2" fmla="val 50000"/>
          </a:avLst>
        </a:prstGeom>
      </dgm:spPr>
      <dgm:t>
        <a:bodyPr/>
        <a:lstStyle/>
        <a:p>
          <a:endParaRPr lang="hr-HR"/>
        </a:p>
      </dgm:t>
    </dgm:pt>
    <dgm:pt modelId="{DE8B0AF8-A059-4587-A43C-C902981422E5}" type="pres">
      <dgm:prSet presAssocID="{AE99897A-C490-47EA-9E14-592EE20B3F3A}" presName="connectorText" presStyleLbl="sibTrans2D1" presStyleIdx="4" presStyleCnt="5"/>
      <dgm:spPr/>
      <dgm:t>
        <a:bodyPr/>
        <a:lstStyle/>
        <a:p>
          <a:endParaRPr lang="hr-HR"/>
        </a:p>
      </dgm:t>
    </dgm:pt>
  </dgm:ptLst>
  <dgm:cxnLst>
    <dgm:cxn modelId="{967A9CA6-27A0-481B-AC06-826DFE36167B}" type="presOf" srcId="{701C0073-C334-418F-9126-8BC501D52E0C}" destId="{0CD4FB9E-AAAC-47FB-8B79-CB5657DE2255}" srcOrd="0" destOrd="0" presId="urn:microsoft.com/office/officeart/2005/8/layout/cycle2"/>
    <dgm:cxn modelId="{8C05F7DC-F13E-438B-86F0-6230A791C575}" type="presOf" srcId="{0B07C05B-3C14-49F7-8BC5-247E7A9E5488}" destId="{DEF5489A-C95F-4C59-BAA2-62B21889F751}" srcOrd="1" destOrd="0" presId="urn:microsoft.com/office/officeart/2005/8/layout/cycle2"/>
    <dgm:cxn modelId="{E9E82CA6-FAF8-47F0-B1BA-762E7F327547}" type="presOf" srcId="{0B07C05B-3C14-49F7-8BC5-247E7A9E5488}" destId="{2E5AB3BD-BA10-4756-B7B7-2A1879A61512}" srcOrd="0" destOrd="0" presId="urn:microsoft.com/office/officeart/2005/8/layout/cycle2"/>
    <dgm:cxn modelId="{CD20843C-AC7F-4231-8028-CBA41E972135}" type="presOf" srcId="{AE99897A-C490-47EA-9E14-592EE20B3F3A}" destId="{88B2EAF3-5A36-412B-A867-6137FCFD6562}" srcOrd="0" destOrd="0" presId="urn:microsoft.com/office/officeart/2005/8/layout/cycle2"/>
    <dgm:cxn modelId="{69866856-EADF-47F2-A904-27D2418D7AFA}" type="presOf" srcId="{CD22BF5E-DD21-4404-9DE5-B1FF0B3D259A}" destId="{54C8D22D-F153-4442-8F4D-32F1B9A36971}" srcOrd="0" destOrd="0" presId="urn:microsoft.com/office/officeart/2005/8/layout/cycle2"/>
    <dgm:cxn modelId="{3BC76103-5D21-47F8-BD49-A5B2DF13EA10}" srcId="{4E5901EC-04D4-4E9D-BC16-32CFEF2B28BC}" destId="{CD22BF5E-DD21-4404-9DE5-B1FF0B3D259A}" srcOrd="1" destOrd="0" parTransId="{870A2D57-CBDD-4965-B4E9-72C0D15ECFD4}" sibTransId="{701C0073-C334-418F-9126-8BC501D52E0C}"/>
    <dgm:cxn modelId="{301AE591-CAC2-4442-ADA8-B8FF329D8B88}" srcId="{4E5901EC-04D4-4E9D-BC16-32CFEF2B28BC}" destId="{FAE0231F-6A07-4B82-9E78-3EBB13DEDC7D}" srcOrd="4" destOrd="0" parTransId="{FFFEEB09-9F68-4FE3-AE0E-2B6FF9B4DE8E}" sibTransId="{AE99897A-C490-47EA-9E14-592EE20B3F3A}"/>
    <dgm:cxn modelId="{71F193A0-3280-4CAD-B63A-DA9EFA5790A4}" type="presOf" srcId="{701C0073-C334-418F-9126-8BC501D52E0C}" destId="{062DD8DC-E768-494A-A527-79CABCE67A88}" srcOrd="1" destOrd="0" presId="urn:microsoft.com/office/officeart/2005/8/layout/cycle2"/>
    <dgm:cxn modelId="{260938B2-37CD-490A-88C6-B081BF5F811C}" srcId="{4E5901EC-04D4-4E9D-BC16-32CFEF2B28BC}" destId="{9869305F-39CD-404D-B035-A063262C9C8A}" srcOrd="0" destOrd="0" parTransId="{1C512EE5-AED4-47C9-B174-E7209978CF73}" sibTransId="{0B07C05B-3C14-49F7-8BC5-247E7A9E5488}"/>
    <dgm:cxn modelId="{1498ADAA-801A-4004-B53D-C08482EE2E94}" type="presOf" srcId="{FAE0231F-6A07-4B82-9E78-3EBB13DEDC7D}" destId="{EADCB6CA-B8FA-4307-A5E3-4CA6FFFCBEE8}" srcOrd="0" destOrd="0" presId="urn:microsoft.com/office/officeart/2005/8/layout/cycle2"/>
    <dgm:cxn modelId="{F91265F6-47FB-42D3-AC3A-66A429656C78}" srcId="{4E5901EC-04D4-4E9D-BC16-32CFEF2B28BC}" destId="{FA6FCA7F-AD16-40AD-B859-ED0C90F9DB05}" srcOrd="3" destOrd="0" parTransId="{82E02CD6-2E47-44BB-A9F8-D26CAF0E7069}" sibTransId="{80673A92-E083-449A-937A-75E832472447}"/>
    <dgm:cxn modelId="{C02C4ECA-0A56-486E-A43C-0D9FB550A8C4}" type="presOf" srcId="{AAA682D6-A78D-420A-9388-6CBEC05F807E}" destId="{4193F46C-4B53-4C6E-8B39-CBCB49A84054}" srcOrd="1" destOrd="0" presId="urn:microsoft.com/office/officeart/2005/8/layout/cycle2"/>
    <dgm:cxn modelId="{A91FC88F-BBB9-46EF-AA57-D9E7B9E113EB}" type="presOf" srcId="{FA6FCA7F-AD16-40AD-B859-ED0C90F9DB05}" destId="{F170C1F0-911B-4FB9-AEE0-FE1D011D00BD}" srcOrd="0" destOrd="0" presId="urn:microsoft.com/office/officeart/2005/8/layout/cycle2"/>
    <dgm:cxn modelId="{4F22F69B-23C0-478C-A878-C5896B4F2963}" type="presOf" srcId="{4E5901EC-04D4-4E9D-BC16-32CFEF2B28BC}" destId="{AAD542FB-8E54-4BFD-AFBF-9ECEFD8ED4E8}" srcOrd="0" destOrd="0" presId="urn:microsoft.com/office/officeart/2005/8/layout/cycle2"/>
    <dgm:cxn modelId="{16BA3DE5-CB3A-4C9E-A9BA-5B179AA1E725}" type="presOf" srcId="{AE99897A-C490-47EA-9E14-592EE20B3F3A}" destId="{DE8B0AF8-A059-4587-A43C-C902981422E5}" srcOrd="1" destOrd="0" presId="urn:microsoft.com/office/officeart/2005/8/layout/cycle2"/>
    <dgm:cxn modelId="{5918448A-C597-468E-AE22-D9D5761DA6A9}" srcId="{4E5901EC-04D4-4E9D-BC16-32CFEF2B28BC}" destId="{8DB51981-A469-48E8-8E13-B49C99EFABB9}" srcOrd="2" destOrd="0" parTransId="{66D93303-3169-4358-9564-C1CB420B5233}" sibTransId="{AAA682D6-A78D-420A-9388-6CBEC05F807E}"/>
    <dgm:cxn modelId="{8BBC0FF9-C05F-4D5E-8FC8-715FD6D860F9}" type="presOf" srcId="{80673A92-E083-449A-937A-75E832472447}" destId="{952A46DA-EB09-48A2-8107-86EADD2DC9E8}" srcOrd="0" destOrd="0" presId="urn:microsoft.com/office/officeart/2005/8/layout/cycle2"/>
    <dgm:cxn modelId="{68B31DCF-C7A6-4B21-9A05-81909EC55864}" type="presOf" srcId="{80673A92-E083-449A-937A-75E832472447}" destId="{F7A78423-EDAC-4811-BBF5-00FAFF1D1DF2}" srcOrd="1" destOrd="0" presId="urn:microsoft.com/office/officeart/2005/8/layout/cycle2"/>
    <dgm:cxn modelId="{39B49F5E-9DC0-4E09-85A9-3564A67B0335}" type="presOf" srcId="{8DB51981-A469-48E8-8E13-B49C99EFABB9}" destId="{C0AA7D5C-35C9-4B2F-A3D5-FAB4DE4F8BFC}" srcOrd="0" destOrd="0" presId="urn:microsoft.com/office/officeart/2005/8/layout/cycle2"/>
    <dgm:cxn modelId="{E5FC2F0C-3BAA-44F2-A5A6-C9DD0BC9C8DE}" type="presOf" srcId="{AAA682D6-A78D-420A-9388-6CBEC05F807E}" destId="{08EEB2B9-D1E6-44F3-B7F1-CD19ABDBF010}" srcOrd="0" destOrd="0" presId="urn:microsoft.com/office/officeart/2005/8/layout/cycle2"/>
    <dgm:cxn modelId="{74BAF067-9988-487D-86DA-0C5AD86BE7CF}" type="presOf" srcId="{9869305F-39CD-404D-B035-A063262C9C8A}" destId="{3E326BA6-38B9-4013-82AE-971038C405DA}" srcOrd="0" destOrd="0" presId="urn:microsoft.com/office/officeart/2005/8/layout/cycle2"/>
    <dgm:cxn modelId="{AB746F79-A3F0-4D78-9FB4-5EF94F899153}" type="presParOf" srcId="{AAD542FB-8E54-4BFD-AFBF-9ECEFD8ED4E8}" destId="{3E326BA6-38B9-4013-82AE-971038C405DA}" srcOrd="0" destOrd="0" presId="urn:microsoft.com/office/officeart/2005/8/layout/cycle2"/>
    <dgm:cxn modelId="{F9768328-DD0A-493A-9CB8-EB33E788AD50}" type="presParOf" srcId="{AAD542FB-8E54-4BFD-AFBF-9ECEFD8ED4E8}" destId="{2E5AB3BD-BA10-4756-B7B7-2A1879A61512}" srcOrd="1" destOrd="0" presId="urn:microsoft.com/office/officeart/2005/8/layout/cycle2"/>
    <dgm:cxn modelId="{82DCB0CC-8496-4371-8D25-81CC4D53C99A}" type="presParOf" srcId="{2E5AB3BD-BA10-4756-B7B7-2A1879A61512}" destId="{DEF5489A-C95F-4C59-BAA2-62B21889F751}" srcOrd="0" destOrd="0" presId="urn:microsoft.com/office/officeart/2005/8/layout/cycle2"/>
    <dgm:cxn modelId="{9E06F237-94EC-4CA6-9805-0F422B8E7114}" type="presParOf" srcId="{AAD542FB-8E54-4BFD-AFBF-9ECEFD8ED4E8}" destId="{54C8D22D-F153-4442-8F4D-32F1B9A36971}" srcOrd="2" destOrd="0" presId="urn:microsoft.com/office/officeart/2005/8/layout/cycle2"/>
    <dgm:cxn modelId="{57186025-6730-4546-93D3-B81B7D62E8B3}" type="presParOf" srcId="{AAD542FB-8E54-4BFD-AFBF-9ECEFD8ED4E8}" destId="{0CD4FB9E-AAAC-47FB-8B79-CB5657DE2255}" srcOrd="3" destOrd="0" presId="urn:microsoft.com/office/officeart/2005/8/layout/cycle2"/>
    <dgm:cxn modelId="{96EA97FF-6D42-4A2E-82DF-919C7102822D}" type="presParOf" srcId="{0CD4FB9E-AAAC-47FB-8B79-CB5657DE2255}" destId="{062DD8DC-E768-494A-A527-79CABCE67A88}" srcOrd="0" destOrd="0" presId="urn:microsoft.com/office/officeart/2005/8/layout/cycle2"/>
    <dgm:cxn modelId="{4A830362-3665-4524-BFE3-97A1D45CDC92}" type="presParOf" srcId="{AAD542FB-8E54-4BFD-AFBF-9ECEFD8ED4E8}" destId="{C0AA7D5C-35C9-4B2F-A3D5-FAB4DE4F8BFC}" srcOrd="4" destOrd="0" presId="urn:microsoft.com/office/officeart/2005/8/layout/cycle2"/>
    <dgm:cxn modelId="{9BA4BED1-B100-4413-A56D-1ABB0DF4766C}" type="presParOf" srcId="{AAD542FB-8E54-4BFD-AFBF-9ECEFD8ED4E8}" destId="{08EEB2B9-D1E6-44F3-B7F1-CD19ABDBF010}" srcOrd="5" destOrd="0" presId="urn:microsoft.com/office/officeart/2005/8/layout/cycle2"/>
    <dgm:cxn modelId="{59C1D0A3-CD3F-43CA-B1F5-2792B8585B3B}" type="presParOf" srcId="{08EEB2B9-D1E6-44F3-B7F1-CD19ABDBF010}" destId="{4193F46C-4B53-4C6E-8B39-CBCB49A84054}" srcOrd="0" destOrd="0" presId="urn:microsoft.com/office/officeart/2005/8/layout/cycle2"/>
    <dgm:cxn modelId="{718238E6-BDA2-40CA-BF77-4AB20B4A3891}" type="presParOf" srcId="{AAD542FB-8E54-4BFD-AFBF-9ECEFD8ED4E8}" destId="{F170C1F0-911B-4FB9-AEE0-FE1D011D00BD}" srcOrd="6" destOrd="0" presId="urn:microsoft.com/office/officeart/2005/8/layout/cycle2"/>
    <dgm:cxn modelId="{0865F75F-2950-49BA-8258-2585DFE3AF87}" type="presParOf" srcId="{AAD542FB-8E54-4BFD-AFBF-9ECEFD8ED4E8}" destId="{952A46DA-EB09-48A2-8107-86EADD2DC9E8}" srcOrd="7" destOrd="0" presId="urn:microsoft.com/office/officeart/2005/8/layout/cycle2"/>
    <dgm:cxn modelId="{073FD1FE-3452-4A44-AE03-1D6BF36C9D6F}" type="presParOf" srcId="{952A46DA-EB09-48A2-8107-86EADD2DC9E8}" destId="{F7A78423-EDAC-4811-BBF5-00FAFF1D1DF2}" srcOrd="0" destOrd="0" presId="urn:microsoft.com/office/officeart/2005/8/layout/cycle2"/>
    <dgm:cxn modelId="{84EE4584-4503-4B71-87AC-F224D9D41218}" type="presParOf" srcId="{AAD542FB-8E54-4BFD-AFBF-9ECEFD8ED4E8}" destId="{EADCB6CA-B8FA-4307-A5E3-4CA6FFFCBEE8}" srcOrd="8" destOrd="0" presId="urn:microsoft.com/office/officeart/2005/8/layout/cycle2"/>
    <dgm:cxn modelId="{B18B22D9-EE1B-4D84-B0D7-4F60A9D0A7BF}" type="presParOf" srcId="{AAD542FB-8E54-4BFD-AFBF-9ECEFD8ED4E8}" destId="{88B2EAF3-5A36-412B-A867-6137FCFD6562}" srcOrd="9" destOrd="0" presId="urn:microsoft.com/office/officeart/2005/8/layout/cycle2"/>
    <dgm:cxn modelId="{9D8C1DEB-C140-4FA1-B795-805887AED458}" type="presParOf" srcId="{88B2EAF3-5A36-412B-A867-6137FCFD6562}" destId="{DE8B0AF8-A059-4587-A43C-C902981422E5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E5901EC-04D4-4E9D-BC16-32CFEF2B28BC}" type="doc">
      <dgm:prSet loTypeId="urn:microsoft.com/office/officeart/2005/8/layout/cycle2" loCatId="cycle" qsTypeId="urn:microsoft.com/office/officeart/2005/8/quickstyle/simple1" qsCatId="simple" csTypeId="urn:microsoft.com/office/officeart/2005/8/colors/colorful1#3" csCatId="colorful" phldr="1"/>
      <dgm:spPr/>
      <dgm:t>
        <a:bodyPr/>
        <a:lstStyle/>
        <a:p>
          <a:endParaRPr lang="hr-HR"/>
        </a:p>
      </dgm:t>
    </dgm:pt>
    <dgm:pt modelId="{9869305F-39CD-404D-B035-A063262C9C8A}">
      <dgm:prSet phldrT="[Text]"/>
      <dgm:spPr>
        <a:xfrm>
          <a:off x="758395" y="189"/>
          <a:ext cx="483458" cy="483458"/>
        </a:xfrm>
        <a:solidFill>
          <a:srgbClr val="C0504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hr-HR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1</a:t>
          </a:r>
        </a:p>
      </dgm:t>
    </dgm:pt>
    <dgm:pt modelId="{1C512EE5-AED4-47C9-B174-E7209978CF73}" type="parTrans" cxnId="{260938B2-37CD-490A-88C6-B081BF5F811C}">
      <dgm:prSet/>
      <dgm:spPr/>
      <dgm:t>
        <a:bodyPr/>
        <a:lstStyle/>
        <a:p>
          <a:endParaRPr lang="hr-HR"/>
        </a:p>
      </dgm:t>
    </dgm:pt>
    <dgm:pt modelId="{0B07C05B-3C14-49F7-8BC5-247E7A9E5488}" type="sibTrans" cxnId="{260938B2-37CD-490A-88C6-B081BF5F811C}">
      <dgm:prSet/>
      <dgm:spPr>
        <a:xfrm rot="2160000">
          <a:off x="1226512" y="371407"/>
          <a:ext cx="128258" cy="163167"/>
        </a:xfrm>
        <a:solidFill>
          <a:srgbClr val="C0504D">
            <a:hueOff val="0"/>
            <a:satOff val="0"/>
            <a:lumOff val="0"/>
            <a:alphaOff val="0"/>
          </a:srgbClr>
        </a:solidFill>
        <a:ln>
          <a:noFill/>
        </a:ln>
        <a:effectLst/>
      </dgm:spPr>
      <dgm:t>
        <a:bodyPr/>
        <a:lstStyle/>
        <a:p>
          <a:endParaRPr lang="hr-HR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CD22BF5E-DD21-4404-9DE5-B1FF0B3D259A}">
      <dgm:prSet phldrT="[Text]"/>
      <dgm:spPr>
        <a:xfrm>
          <a:off x="1345301" y="426601"/>
          <a:ext cx="483458" cy="483458"/>
        </a:xfrm>
        <a:solidFill>
          <a:srgbClr val="9BBB59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hr-HR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2</a:t>
          </a:r>
        </a:p>
      </dgm:t>
    </dgm:pt>
    <dgm:pt modelId="{870A2D57-CBDD-4965-B4E9-72C0D15ECFD4}" type="parTrans" cxnId="{3BC76103-5D21-47F8-BD49-A5B2DF13EA10}">
      <dgm:prSet/>
      <dgm:spPr/>
      <dgm:t>
        <a:bodyPr/>
        <a:lstStyle/>
        <a:p>
          <a:endParaRPr lang="hr-HR"/>
        </a:p>
      </dgm:t>
    </dgm:pt>
    <dgm:pt modelId="{701C0073-C334-418F-9126-8BC501D52E0C}" type="sibTrans" cxnId="{3BC76103-5D21-47F8-BD49-A5B2DF13EA10}">
      <dgm:prSet/>
      <dgm:spPr>
        <a:xfrm rot="6480000">
          <a:off x="1411934" y="928270"/>
          <a:ext cx="128258" cy="163167"/>
        </a:xfrm>
        <a:solidFill>
          <a:srgbClr val="9BBB59">
            <a:hueOff val="0"/>
            <a:satOff val="0"/>
            <a:lumOff val="0"/>
            <a:alphaOff val="0"/>
          </a:srgbClr>
        </a:solidFill>
        <a:ln>
          <a:noFill/>
        </a:ln>
        <a:effectLst/>
      </dgm:spPr>
      <dgm:t>
        <a:bodyPr/>
        <a:lstStyle/>
        <a:p>
          <a:endParaRPr lang="hr-HR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8DB51981-A469-48E8-8E13-B49C99EFABB9}">
      <dgm:prSet phldrT="[Text]"/>
      <dgm:spPr>
        <a:xfrm>
          <a:off x="1121123" y="1116551"/>
          <a:ext cx="483458" cy="483458"/>
        </a:xfrm>
        <a:solidFill>
          <a:srgbClr val="8064A2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hr-HR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3</a:t>
          </a:r>
        </a:p>
      </dgm:t>
    </dgm:pt>
    <dgm:pt modelId="{66D93303-3169-4358-9564-C1CB420B5233}" type="parTrans" cxnId="{5918448A-C597-468E-AE22-D9D5761DA6A9}">
      <dgm:prSet/>
      <dgm:spPr/>
      <dgm:t>
        <a:bodyPr/>
        <a:lstStyle/>
        <a:p>
          <a:endParaRPr lang="hr-HR"/>
        </a:p>
      </dgm:t>
    </dgm:pt>
    <dgm:pt modelId="{AAA682D6-A78D-420A-9388-6CBEC05F807E}" type="sibTrans" cxnId="{5918448A-C597-468E-AE22-D9D5761DA6A9}">
      <dgm:prSet/>
      <dgm:spPr>
        <a:xfrm rot="10800000">
          <a:off x="939625" y="1276697"/>
          <a:ext cx="128258" cy="163167"/>
        </a:xfrm>
        <a:solidFill>
          <a:srgbClr val="8064A2">
            <a:hueOff val="0"/>
            <a:satOff val="0"/>
            <a:lumOff val="0"/>
            <a:alphaOff val="0"/>
          </a:srgbClr>
        </a:solidFill>
        <a:ln>
          <a:noFill/>
        </a:ln>
        <a:effectLst/>
      </dgm:spPr>
      <dgm:t>
        <a:bodyPr/>
        <a:lstStyle/>
        <a:p>
          <a:endParaRPr lang="hr-HR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FA6FCA7F-AD16-40AD-B859-ED0C90F9DB05}">
      <dgm:prSet phldrT="[Text]"/>
      <dgm:spPr>
        <a:xfrm>
          <a:off x="395667" y="1116551"/>
          <a:ext cx="483458" cy="483458"/>
        </a:xfrm>
        <a:solidFill>
          <a:srgbClr val="4BACC6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hr-HR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4</a:t>
          </a:r>
        </a:p>
      </dgm:t>
    </dgm:pt>
    <dgm:pt modelId="{82E02CD6-2E47-44BB-A9F8-D26CAF0E7069}" type="parTrans" cxnId="{F91265F6-47FB-42D3-AC3A-66A429656C78}">
      <dgm:prSet/>
      <dgm:spPr/>
      <dgm:t>
        <a:bodyPr/>
        <a:lstStyle/>
        <a:p>
          <a:endParaRPr lang="hr-HR"/>
        </a:p>
      </dgm:t>
    </dgm:pt>
    <dgm:pt modelId="{80673A92-E083-449A-937A-75E832472447}" type="sibTrans" cxnId="{F91265F6-47FB-42D3-AC3A-66A429656C78}">
      <dgm:prSet/>
      <dgm:spPr>
        <a:xfrm rot="15120000">
          <a:off x="462300" y="935174"/>
          <a:ext cx="128258" cy="163167"/>
        </a:xfrm>
        <a:solidFill>
          <a:srgbClr val="4BACC6">
            <a:hueOff val="0"/>
            <a:satOff val="0"/>
            <a:lumOff val="0"/>
            <a:alphaOff val="0"/>
          </a:srgbClr>
        </a:solidFill>
        <a:ln>
          <a:noFill/>
        </a:ln>
        <a:effectLst/>
      </dgm:spPr>
      <dgm:t>
        <a:bodyPr/>
        <a:lstStyle/>
        <a:p>
          <a:endParaRPr lang="hr-HR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FAE0231F-6A07-4B82-9E78-3EBB13DEDC7D}">
      <dgm:prSet phldrT="[Text]"/>
      <dgm:spPr>
        <a:xfrm>
          <a:off x="171489" y="426601"/>
          <a:ext cx="483458" cy="483458"/>
        </a:xfrm>
        <a:solidFill>
          <a:srgbClr val="F79646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hr-HR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5</a:t>
          </a:r>
        </a:p>
      </dgm:t>
    </dgm:pt>
    <dgm:pt modelId="{FFFEEB09-9F68-4FE3-AE0E-2B6FF9B4DE8E}" type="parTrans" cxnId="{301AE591-CAC2-4442-ADA8-B8FF329D8B88}">
      <dgm:prSet/>
      <dgm:spPr/>
      <dgm:t>
        <a:bodyPr/>
        <a:lstStyle/>
        <a:p>
          <a:endParaRPr lang="hr-HR"/>
        </a:p>
      </dgm:t>
    </dgm:pt>
    <dgm:pt modelId="{AE99897A-C490-47EA-9E14-592EE20B3F3A}" type="sibTrans" cxnId="{301AE591-CAC2-4442-ADA8-B8FF329D8B88}">
      <dgm:prSet/>
      <dgm:spPr>
        <a:xfrm rot="19440000">
          <a:off x="639605" y="375675"/>
          <a:ext cx="128258" cy="163167"/>
        </a:xfrm>
        <a:solidFill>
          <a:srgbClr val="F79646">
            <a:hueOff val="0"/>
            <a:satOff val="0"/>
            <a:lumOff val="0"/>
            <a:alphaOff val="0"/>
          </a:srgbClr>
        </a:solidFill>
        <a:ln>
          <a:noFill/>
        </a:ln>
        <a:effectLst/>
      </dgm:spPr>
      <dgm:t>
        <a:bodyPr/>
        <a:lstStyle/>
        <a:p>
          <a:endParaRPr lang="hr-HR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AAD542FB-8E54-4BFD-AFBF-9ECEFD8ED4E8}" type="pres">
      <dgm:prSet presAssocID="{4E5901EC-04D4-4E9D-BC16-32CFEF2B28BC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hr-HR"/>
        </a:p>
      </dgm:t>
    </dgm:pt>
    <dgm:pt modelId="{3E326BA6-38B9-4013-82AE-971038C405DA}" type="pres">
      <dgm:prSet presAssocID="{9869305F-39CD-404D-B035-A063262C9C8A}" presName="node" presStyleLbl="node1" presStyleIdx="0" presStyleCnt="5">
        <dgm:presLayoutVars>
          <dgm:bulletEnabled val="1"/>
        </dgm:presLayoutVars>
      </dgm:prSet>
      <dgm:spPr>
        <a:prstGeom prst="ellipse">
          <a:avLst/>
        </a:prstGeom>
      </dgm:spPr>
      <dgm:t>
        <a:bodyPr/>
        <a:lstStyle/>
        <a:p>
          <a:endParaRPr lang="hr-HR"/>
        </a:p>
      </dgm:t>
    </dgm:pt>
    <dgm:pt modelId="{2E5AB3BD-BA10-4756-B7B7-2A1879A61512}" type="pres">
      <dgm:prSet presAssocID="{0B07C05B-3C14-49F7-8BC5-247E7A9E5488}" presName="sibTrans" presStyleLbl="sibTrans2D1" presStyleIdx="0" presStyleCnt="5"/>
      <dgm:spPr>
        <a:prstGeom prst="rightArrow">
          <a:avLst>
            <a:gd name="adj1" fmla="val 60000"/>
            <a:gd name="adj2" fmla="val 50000"/>
          </a:avLst>
        </a:prstGeom>
      </dgm:spPr>
      <dgm:t>
        <a:bodyPr/>
        <a:lstStyle/>
        <a:p>
          <a:endParaRPr lang="hr-HR"/>
        </a:p>
      </dgm:t>
    </dgm:pt>
    <dgm:pt modelId="{DEF5489A-C95F-4C59-BAA2-62B21889F751}" type="pres">
      <dgm:prSet presAssocID="{0B07C05B-3C14-49F7-8BC5-247E7A9E5488}" presName="connectorText" presStyleLbl="sibTrans2D1" presStyleIdx="0" presStyleCnt="5"/>
      <dgm:spPr/>
      <dgm:t>
        <a:bodyPr/>
        <a:lstStyle/>
        <a:p>
          <a:endParaRPr lang="hr-HR"/>
        </a:p>
      </dgm:t>
    </dgm:pt>
    <dgm:pt modelId="{54C8D22D-F153-4442-8F4D-32F1B9A36971}" type="pres">
      <dgm:prSet presAssocID="{CD22BF5E-DD21-4404-9DE5-B1FF0B3D259A}" presName="node" presStyleLbl="node1" presStyleIdx="1" presStyleCnt="5">
        <dgm:presLayoutVars>
          <dgm:bulletEnabled val="1"/>
        </dgm:presLayoutVars>
      </dgm:prSet>
      <dgm:spPr>
        <a:prstGeom prst="ellipse">
          <a:avLst/>
        </a:prstGeom>
      </dgm:spPr>
      <dgm:t>
        <a:bodyPr/>
        <a:lstStyle/>
        <a:p>
          <a:endParaRPr lang="hr-HR"/>
        </a:p>
      </dgm:t>
    </dgm:pt>
    <dgm:pt modelId="{0CD4FB9E-AAAC-47FB-8B79-CB5657DE2255}" type="pres">
      <dgm:prSet presAssocID="{701C0073-C334-418F-9126-8BC501D52E0C}" presName="sibTrans" presStyleLbl="sibTrans2D1" presStyleIdx="1" presStyleCnt="5"/>
      <dgm:spPr>
        <a:prstGeom prst="rightArrow">
          <a:avLst>
            <a:gd name="adj1" fmla="val 60000"/>
            <a:gd name="adj2" fmla="val 50000"/>
          </a:avLst>
        </a:prstGeom>
      </dgm:spPr>
      <dgm:t>
        <a:bodyPr/>
        <a:lstStyle/>
        <a:p>
          <a:endParaRPr lang="hr-HR"/>
        </a:p>
      </dgm:t>
    </dgm:pt>
    <dgm:pt modelId="{062DD8DC-E768-494A-A527-79CABCE67A88}" type="pres">
      <dgm:prSet presAssocID="{701C0073-C334-418F-9126-8BC501D52E0C}" presName="connectorText" presStyleLbl="sibTrans2D1" presStyleIdx="1" presStyleCnt="5"/>
      <dgm:spPr/>
      <dgm:t>
        <a:bodyPr/>
        <a:lstStyle/>
        <a:p>
          <a:endParaRPr lang="hr-HR"/>
        </a:p>
      </dgm:t>
    </dgm:pt>
    <dgm:pt modelId="{C0AA7D5C-35C9-4B2F-A3D5-FAB4DE4F8BFC}" type="pres">
      <dgm:prSet presAssocID="{8DB51981-A469-48E8-8E13-B49C99EFABB9}" presName="node" presStyleLbl="node1" presStyleIdx="2" presStyleCnt="5">
        <dgm:presLayoutVars>
          <dgm:bulletEnabled val="1"/>
        </dgm:presLayoutVars>
      </dgm:prSet>
      <dgm:spPr>
        <a:prstGeom prst="ellipse">
          <a:avLst/>
        </a:prstGeom>
      </dgm:spPr>
      <dgm:t>
        <a:bodyPr/>
        <a:lstStyle/>
        <a:p>
          <a:endParaRPr lang="hr-HR"/>
        </a:p>
      </dgm:t>
    </dgm:pt>
    <dgm:pt modelId="{08EEB2B9-D1E6-44F3-B7F1-CD19ABDBF010}" type="pres">
      <dgm:prSet presAssocID="{AAA682D6-A78D-420A-9388-6CBEC05F807E}" presName="sibTrans" presStyleLbl="sibTrans2D1" presStyleIdx="2" presStyleCnt="5"/>
      <dgm:spPr>
        <a:prstGeom prst="rightArrow">
          <a:avLst>
            <a:gd name="adj1" fmla="val 60000"/>
            <a:gd name="adj2" fmla="val 50000"/>
          </a:avLst>
        </a:prstGeom>
      </dgm:spPr>
      <dgm:t>
        <a:bodyPr/>
        <a:lstStyle/>
        <a:p>
          <a:endParaRPr lang="hr-HR"/>
        </a:p>
      </dgm:t>
    </dgm:pt>
    <dgm:pt modelId="{4193F46C-4B53-4C6E-8B39-CBCB49A84054}" type="pres">
      <dgm:prSet presAssocID="{AAA682D6-A78D-420A-9388-6CBEC05F807E}" presName="connectorText" presStyleLbl="sibTrans2D1" presStyleIdx="2" presStyleCnt="5"/>
      <dgm:spPr/>
      <dgm:t>
        <a:bodyPr/>
        <a:lstStyle/>
        <a:p>
          <a:endParaRPr lang="hr-HR"/>
        </a:p>
      </dgm:t>
    </dgm:pt>
    <dgm:pt modelId="{F170C1F0-911B-4FB9-AEE0-FE1D011D00BD}" type="pres">
      <dgm:prSet presAssocID="{FA6FCA7F-AD16-40AD-B859-ED0C90F9DB05}" presName="node" presStyleLbl="node1" presStyleIdx="3" presStyleCnt="5">
        <dgm:presLayoutVars>
          <dgm:bulletEnabled val="1"/>
        </dgm:presLayoutVars>
      </dgm:prSet>
      <dgm:spPr>
        <a:prstGeom prst="ellipse">
          <a:avLst/>
        </a:prstGeom>
      </dgm:spPr>
      <dgm:t>
        <a:bodyPr/>
        <a:lstStyle/>
        <a:p>
          <a:endParaRPr lang="hr-HR"/>
        </a:p>
      </dgm:t>
    </dgm:pt>
    <dgm:pt modelId="{952A46DA-EB09-48A2-8107-86EADD2DC9E8}" type="pres">
      <dgm:prSet presAssocID="{80673A92-E083-449A-937A-75E832472447}" presName="sibTrans" presStyleLbl="sibTrans2D1" presStyleIdx="3" presStyleCnt="5"/>
      <dgm:spPr>
        <a:prstGeom prst="rightArrow">
          <a:avLst>
            <a:gd name="adj1" fmla="val 60000"/>
            <a:gd name="adj2" fmla="val 50000"/>
          </a:avLst>
        </a:prstGeom>
      </dgm:spPr>
      <dgm:t>
        <a:bodyPr/>
        <a:lstStyle/>
        <a:p>
          <a:endParaRPr lang="hr-HR"/>
        </a:p>
      </dgm:t>
    </dgm:pt>
    <dgm:pt modelId="{F7A78423-EDAC-4811-BBF5-00FAFF1D1DF2}" type="pres">
      <dgm:prSet presAssocID="{80673A92-E083-449A-937A-75E832472447}" presName="connectorText" presStyleLbl="sibTrans2D1" presStyleIdx="3" presStyleCnt="5"/>
      <dgm:spPr/>
      <dgm:t>
        <a:bodyPr/>
        <a:lstStyle/>
        <a:p>
          <a:endParaRPr lang="hr-HR"/>
        </a:p>
      </dgm:t>
    </dgm:pt>
    <dgm:pt modelId="{EADCB6CA-B8FA-4307-A5E3-4CA6FFFCBEE8}" type="pres">
      <dgm:prSet presAssocID="{FAE0231F-6A07-4B82-9E78-3EBB13DEDC7D}" presName="node" presStyleLbl="node1" presStyleIdx="4" presStyleCnt="5">
        <dgm:presLayoutVars>
          <dgm:bulletEnabled val="1"/>
        </dgm:presLayoutVars>
      </dgm:prSet>
      <dgm:spPr>
        <a:prstGeom prst="ellipse">
          <a:avLst/>
        </a:prstGeom>
      </dgm:spPr>
      <dgm:t>
        <a:bodyPr/>
        <a:lstStyle/>
        <a:p>
          <a:endParaRPr lang="hr-HR"/>
        </a:p>
      </dgm:t>
    </dgm:pt>
    <dgm:pt modelId="{88B2EAF3-5A36-412B-A867-6137FCFD6562}" type="pres">
      <dgm:prSet presAssocID="{AE99897A-C490-47EA-9E14-592EE20B3F3A}" presName="sibTrans" presStyleLbl="sibTrans2D1" presStyleIdx="4" presStyleCnt="5"/>
      <dgm:spPr>
        <a:prstGeom prst="rightArrow">
          <a:avLst>
            <a:gd name="adj1" fmla="val 60000"/>
            <a:gd name="adj2" fmla="val 50000"/>
          </a:avLst>
        </a:prstGeom>
      </dgm:spPr>
      <dgm:t>
        <a:bodyPr/>
        <a:lstStyle/>
        <a:p>
          <a:endParaRPr lang="hr-HR"/>
        </a:p>
      </dgm:t>
    </dgm:pt>
    <dgm:pt modelId="{DE8B0AF8-A059-4587-A43C-C902981422E5}" type="pres">
      <dgm:prSet presAssocID="{AE99897A-C490-47EA-9E14-592EE20B3F3A}" presName="connectorText" presStyleLbl="sibTrans2D1" presStyleIdx="4" presStyleCnt="5"/>
      <dgm:spPr/>
      <dgm:t>
        <a:bodyPr/>
        <a:lstStyle/>
        <a:p>
          <a:endParaRPr lang="hr-HR"/>
        </a:p>
      </dgm:t>
    </dgm:pt>
  </dgm:ptLst>
  <dgm:cxnLst>
    <dgm:cxn modelId="{8A764A8A-D703-4852-993D-4422C70D01F0}" type="presOf" srcId="{80673A92-E083-449A-937A-75E832472447}" destId="{F7A78423-EDAC-4811-BBF5-00FAFF1D1DF2}" srcOrd="1" destOrd="0" presId="urn:microsoft.com/office/officeart/2005/8/layout/cycle2"/>
    <dgm:cxn modelId="{E74099B5-D842-4661-82E1-2C8BE85B4D7D}" type="presOf" srcId="{AAA682D6-A78D-420A-9388-6CBEC05F807E}" destId="{08EEB2B9-D1E6-44F3-B7F1-CD19ABDBF010}" srcOrd="0" destOrd="0" presId="urn:microsoft.com/office/officeart/2005/8/layout/cycle2"/>
    <dgm:cxn modelId="{3BC76103-5D21-47F8-BD49-A5B2DF13EA10}" srcId="{4E5901EC-04D4-4E9D-BC16-32CFEF2B28BC}" destId="{CD22BF5E-DD21-4404-9DE5-B1FF0B3D259A}" srcOrd="1" destOrd="0" parTransId="{870A2D57-CBDD-4965-B4E9-72C0D15ECFD4}" sibTransId="{701C0073-C334-418F-9126-8BC501D52E0C}"/>
    <dgm:cxn modelId="{9616C6E0-FC46-4DFA-8CAA-98E6B91BA65D}" type="presOf" srcId="{9869305F-39CD-404D-B035-A063262C9C8A}" destId="{3E326BA6-38B9-4013-82AE-971038C405DA}" srcOrd="0" destOrd="0" presId="urn:microsoft.com/office/officeart/2005/8/layout/cycle2"/>
    <dgm:cxn modelId="{4A33EBDD-2CCB-4E94-90E5-AB480C4AD37D}" type="presOf" srcId="{AAA682D6-A78D-420A-9388-6CBEC05F807E}" destId="{4193F46C-4B53-4C6E-8B39-CBCB49A84054}" srcOrd="1" destOrd="0" presId="urn:microsoft.com/office/officeart/2005/8/layout/cycle2"/>
    <dgm:cxn modelId="{301AE591-CAC2-4442-ADA8-B8FF329D8B88}" srcId="{4E5901EC-04D4-4E9D-BC16-32CFEF2B28BC}" destId="{FAE0231F-6A07-4B82-9E78-3EBB13DEDC7D}" srcOrd="4" destOrd="0" parTransId="{FFFEEB09-9F68-4FE3-AE0E-2B6FF9B4DE8E}" sibTransId="{AE99897A-C490-47EA-9E14-592EE20B3F3A}"/>
    <dgm:cxn modelId="{CD27A28F-E11B-417D-A5B7-18E25D018794}" type="presOf" srcId="{AE99897A-C490-47EA-9E14-592EE20B3F3A}" destId="{88B2EAF3-5A36-412B-A867-6137FCFD6562}" srcOrd="0" destOrd="0" presId="urn:microsoft.com/office/officeart/2005/8/layout/cycle2"/>
    <dgm:cxn modelId="{9FEF71FD-3E12-45EE-8AE4-35300A82B733}" type="presOf" srcId="{FA6FCA7F-AD16-40AD-B859-ED0C90F9DB05}" destId="{F170C1F0-911B-4FB9-AEE0-FE1D011D00BD}" srcOrd="0" destOrd="0" presId="urn:microsoft.com/office/officeart/2005/8/layout/cycle2"/>
    <dgm:cxn modelId="{98A287A2-806B-4687-8CEB-89BDB4F21A09}" type="presOf" srcId="{4E5901EC-04D4-4E9D-BC16-32CFEF2B28BC}" destId="{AAD542FB-8E54-4BFD-AFBF-9ECEFD8ED4E8}" srcOrd="0" destOrd="0" presId="urn:microsoft.com/office/officeart/2005/8/layout/cycle2"/>
    <dgm:cxn modelId="{260938B2-37CD-490A-88C6-B081BF5F811C}" srcId="{4E5901EC-04D4-4E9D-BC16-32CFEF2B28BC}" destId="{9869305F-39CD-404D-B035-A063262C9C8A}" srcOrd="0" destOrd="0" parTransId="{1C512EE5-AED4-47C9-B174-E7209978CF73}" sibTransId="{0B07C05B-3C14-49F7-8BC5-247E7A9E5488}"/>
    <dgm:cxn modelId="{15D8EB83-5FA8-45BE-BB4F-3D8B22162B77}" type="presOf" srcId="{80673A92-E083-449A-937A-75E832472447}" destId="{952A46DA-EB09-48A2-8107-86EADD2DC9E8}" srcOrd="0" destOrd="0" presId="urn:microsoft.com/office/officeart/2005/8/layout/cycle2"/>
    <dgm:cxn modelId="{014E9E19-7420-440A-994C-604673FDFE95}" type="presOf" srcId="{CD22BF5E-DD21-4404-9DE5-B1FF0B3D259A}" destId="{54C8D22D-F153-4442-8F4D-32F1B9A36971}" srcOrd="0" destOrd="0" presId="urn:microsoft.com/office/officeart/2005/8/layout/cycle2"/>
    <dgm:cxn modelId="{9696EF92-5860-44F7-899A-8C0A11795725}" type="presOf" srcId="{701C0073-C334-418F-9126-8BC501D52E0C}" destId="{062DD8DC-E768-494A-A527-79CABCE67A88}" srcOrd="1" destOrd="0" presId="urn:microsoft.com/office/officeart/2005/8/layout/cycle2"/>
    <dgm:cxn modelId="{09D54D77-B161-4B16-BB04-BDC1ADAE87C5}" type="presOf" srcId="{701C0073-C334-418F-9126-8BC501D52E0C}" destId="{0CD4FB9E-AAAC-47FB-8B79-CB5657DE2255}" srcOrd="0" destOrd="0" presId="urn:microsoft.com/office/officeart/2005/8/layout/cycle2"/>
    <dgm:cxn modelId="{2A212CDD-A3FA-45F3-8BA6-84DF69493C50}" type="presOf" srcId="{FAE0231F-6A07-4B82-9E78-3EBB13DEDC7D}" destId="{EADCB6CA-B8FA-4307-A5E3-4CA6FFFCBEE8}" srcOrd="0" destOrd="0" presId="urn:microsoft.com/office/officeart/2005/8/layout/cycle2"/>
    <dgm:cxn modelId="{F91265F6-47FB-42D3-AC3A-66A429656C78}" srcId="{4E5901EC-04D4-4E9D-BC16-32CFEF2B28BC}" destId="{FA6FCA7F-AD16-40AD-B859-ED0C90F9DB05}" srcOrd="3" destOrd="0" parTransId="{82E02CD6-2E47-44BB-A9F8-D26CAF0E7069}" sibTransId="{80673A92-E083-449A-937A-75E832472447}"/>
    <dgm:cxn modelId="{C9710948-DCE7-4A3F-97EE-65A17A63E969}" type="presOf" srcId="{0B07C05B-3C14-49F7-8BC5-247E7A9E5488}" destId="{2E5AB3BD-BA10-4756-B7B7-2A1879A61512}" srcOrd="0" destOrd="0" presId="urn:microsoft.com/office/officeart/2005/8/layout/cycle2"/>
    <dgm:cxn modelId="{D20199EC-0273-404B-B0C8-B2130E33D8D8}" type="presOf" srcId="{AE99897A-C490-47EA-9E14-592EE20B3F3A}" destId="{DE8B0AF8-A059-4587-A43C-C902981422E5}" srcOrd="1" destOrd="0" presId="urn:microsoft.com/office/officeart/2005/8/layout/cycle2"/>
    <dgm:cxn modelId="{DFE1D5DD-F531-46A9-86F2-1505F84B6EDA}" type="presOf" srcId="{0B07C05B-3C14-49F7-8BC5-247E7A9E5488}" destId="{DEF5489A-C95F-4C59-BAA2-62B21889F751}" srcOrd="1" destOrd="0" presId="urn:microsoft.com/office/officeart/2005/8/layout/cycle2"/>
    <dgm:cxn modelId="{5918448A-C597-468E-AE22-D9D5761DA6A9}" srcId="{4E5901EC-04D4-4E9D-BC16-32CFEF2B28BC}" destId="{8DB51981-A469-48E8-8E13-B49C99EFABB9}" srcOrd="2" destOrd="0" parTransId="{66D93303-3169-4358-9564-C1CB420B5233}" sibTransId="{AAA682D6-A78D-420A-9388-6CBEC05F807E}"/>
    <dgm:cxn modelId="{25BD70E9-A193-4EEA-9588-D34AAE5E6857}" type="presOf" srcId="{8DB51981-A469-48E8-8E13-B49C99EFABB9}" destId="{C0AA7D5C-35C9-4B2F-A3D5-FAB4DE4F8BFC}" srcOrd="0" destOrd="0" presId="urn:microsoft.com/office/officeart/2005/8/layout/cycle2"/>
    <dgm:cxn modelId="{7A664A19-0629-4CF8-98C6-461098C4E8F3}" type="presParOf" srcId="{AAD542FB-8E54-4BFD-AFBF-9ECEFD8ED4E8}" destId="{3E326BA6-38B9-4013-82AE-971038C405DA}" srcOrd="0" destOrd="0" presId="urn:microsoft.com/office/officeart/2005/8/layout/cycle2"/>
    <dgm:cxn modelId="{FD902E82-F614-4237-BCA5-418FA7242778}" type="presParOf" srcId="{AAD542FB-8E54-4BFD-AFBF-9ECEFD8ED4E8}" destId="{2E5AB3BD-BA10-4756-B7B7-2A1879A61512}" srcOrd="1" destOrd="0" presId="urn:microsoft.com/office/officeart/2005/8/layout/cycle2"/>
    <dgm:cxn modelId="{FCD20545-E519-40A0-8AF8-532226DF5B86}" type="presParOf" srcId="{2E5AB3BD-BA10-4756-B7B7-2A1879A61512}" destId="{DEF5489A-C95F-4C59-BAA2-62B21889F751}" srcOrd="0" destOrd="0" presId="urn:microsoft.com/office/officeart/2005/8/layout/cycle2"/>
    <dgm:cxn modelId="{48B0E44E-6263-4318-8530-B7C909A02A83}" type="presParOf" srcId="{AAD542FB-8E54-4BFD-AFBF-9ECEFD8ED4E8}" destId="{54C8D22D-F153-4442-8F4D-32F1B9A36971}" srcOrd="2" destOrd="0" presId="urn:microsoft.com/office/officeart/2005/8/layout/cycle2"/>
    <dgm:cxn modelId="{B0077840-4794-4549-BA58-6650D570DD2C}" type="presParOf" srcId="{AAD542FB-8E54-4BFD-AFBF-9ECEFD8ED4E8}" destId="{0CD4FB9E-AAAC-47FB-8B79-CB5657DE2255}" srcOrd="3" destOrd="0" presId="urn:microsoft.com/office/officeart/2005/8/layout/cycle2"/>
    <dgm:cxn modelId="{C545DBF5-4D04-4088-ADBA-717D0EEC3D3B}" type="presParOf" srcId="{0CD4FB9E-AAAC-47FB-8B79-CB5657DE2255}" destId="{062DD8DC-E768-494A-A527-79CABCE67A88}" srcOrd="0" destOrd="0" presId="urn:microsoft.com/office/officeart/2005/8/layout/cycle2"/>
    <dgm:cxn modelId="{41C0506E-564F-4FA2-8D51-5E8F6A793AF5}" type="presParOf" srcId="{AAD542FB-8E54-4BFD-AFBF-9ECEFD8ED4E8}" destId="{C0AA7D5C-35C9-4B2F-A3D5-FAB4DE4F8BFC}" srcOrd="4" destOrd="0" presId="urn:microsoft.com/office/officeart/2005/8/layout/cycle2"/>
    <dgm:cxn modelId="{EE398EE2-5116-4FF7-A675-A957678785F4}" type="presParOf" srcId="{AAD542FB-8E54-4BFD-AFBF-9ECEFD8ED4E8}" destId="{08EEB2B9-D1E6-44F3-B7F1-CD19ABDBF010}" srcOrd="5" destOrd="0" presId="urn:microsoft.com/office/officeart/2005/8/layout/cycle2"/>
    <dgm:cxn modelId="{436EA560-19DF-4633-B249-7A713834ED7F}" type="presParOf" srcId="{08EEB2B9-D1E6-44F3-B7F1-CD19ABDBF010}" destId="{4193F46C-4B53-4C6E-8B39-CBCB49A84054}" srcOrd="0" destOrd="0" presId="urn:microsoft.com/office/officeart/2005/8/layout/cycle2"/>
    <dgm:cxn modelId="{50081329-BC95-4EC7-AE81-C38A12E63810}" type="presParOf" srcId="{AAD542FB-8E54-4BFD-AFBF-9ECEFD8ED4E8}" destId="{F170C1F0-911B-4FB9-AEE0-FE1D011D00BD}" srcOrd="6" destOrd="0" presId="urn:microsoft.com/office/officeart/2005/8/layout/cycle2"/>
    <dgm:cxn modelId="{948017E6-73B7-49F2-BBAE-763F4AEB2EE1}" type="presParOf" srcId="{AAD542FB-8E54-4BFD-AFBF-9ECEFD8ED4E8}" destId="{952A46DA-EB09-48A2-8107-86EADD2DC9E8}" srcOrd="7" destOrd="0" presId="urn:microsoft.com/office/officeart/2005/8/layout/cycle2"/>
    <dgm:cxn modelId="{AC18A0EB-F138-4613-AF7C-34221D783A17}" type="presParOf" srcId="{952A46DA-EB09-48A2-8107-86EADD2DC9E8}" destId="{F7A78423-EDAC-4811-BBF5-00FAFF1D1DF2}" srcOrd="0" destOrd="0" presId="urn:microsoft.com/office/officeart/2005/8/layout/cycle2"/>
    <dgm:cxn modelId="{7FE0AE2A-221E-451C-BEC3-CDD14CED3582}" type="presParOf" srcId="{AAD542FB-8E54-4BFD-AFBF-9ECEFD8ED4E8}" destId="{EADCB6CA-B8FA-4307-A5E3-4CA6FFFCBEE8}" srcOrd="8" destOrd="0" presId="urn:microsoft.com/office/officeart/2005/8/layout/cycle2"/>
    <dgm:cxn modelId="{C10143F4-EDE1-4A57-AC1A-D9DD906236DF}" type="presParOf" srcId="{AAD542FB-8E54-4BFD-AFBF-9ECEFD8ED4E8}" destId="{88B2EAF3-5A36-412B-A867-6137FCFD6562}" srcOrd="9" destOrd="0" presId="urn:microsoft.com/office/officeart/2005/8/layout/cycle2"/>
    <dgm:cxn modelId="{0737AB28-F29F-430E-B99F-6F8971E111E5}" type="presParOf" srcId="{88B2EAF3-5A36-412B-A867-6137FCFD6562}" destId="{DE8B0AF8-A059-4587-A43C-C902981422E5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E5901EC-04D4-4E9D-BC16-32CFEF2B28BC}" type="doc">
      <dgm:prSet loTypeId="urn:microsoft.com/office/officeart/2005/8/layout/cycle2" loCatId="cycle" qsTypeId="urn:microsoft.com/office/officeart/2005/8/quickstyle/simple1" qsCatId="simple" csTypeId="urn:microsoft.com/office/officeart/2005/8/colors/colorful1#4" csCatId="colorful" phldr="1"/>
      <dgm:spPr/>
      <dgm:t>
        <a:bodyPr/>
        <a:lstStyle/>
        <a:p>
          <a:endParaRPr lang="hr-HR"/>
        </a:p>
      </dgm:t>
    </dgm:pt>
    <dgm:pt modelId="{9869305F-39CD-404D-B035-A063262C9C8A}">
      <dgm:prSet phldrT="[Text]"/>
      <dgm:spPr>
        <a:xfrm>
          <a:off x="800393" y="408"/>
          <a:ext cx="399463" cy="399463"/>
        </a:xfrm>
        <a:solidFill>
          <a:srgbClr val="C0504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hr-HR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1</a:t>
          </a:r>
        </a:p>
      </dgm:t>
    </dgm:pt>
    <dgm:pt modelId="{1C512EE5-AED4-47C9-B174-E7209978CF73}" type="parTrans" cxnId="{260938B2-37CD-490A-88C6-B081BF5F811C}">
      <dgm:prSet/>
      <dgm:spPr/>
      <dgm:t>
        <a:bodyPr/>
        <a:lstStyle/>
        <a:p>
          <a:endParaRPr lang="hr-HR"/>
        </a:p>
      </dgm:t>
    </dgm:pt>
    <dgm:pt modelId="{0B07C05B-3C14-49F7-8BC5-247E7A9E5488}" type="sibTrans" cxnId="{260938B2-37CD-490A-88C6-B081BF5F811C}">
      <dgm:prSet/>
      <dgm:spPr>
        <a:xfrm rot="1800000">
          <a:off x="1204179" y="281217"/>
          <a:ext cx="106262" cy="134819"/>
        </a:xfrm>
        <a:solidFill>
          <a:srgbClr val="C0504D">
            <a:hueOff val="0"/>
            <a:satOff val="0"/>
            <a:lumOff val="0"/>
            <a:alphaOff val="0"/>
          </a:srgbClr>
        </a:solidFill>
        <a:ln>
          <a:noFill/>
        </a:ln>
        <a:effectLst/>
      </dgm:spPr>
      <dgm:t>
        <a:bodyPr/>
        <a:lstStyle/>
        <a:p>
          <a:endParaRPr lang="hr-HR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CD22BF5E-DD21-4404-9DE5-B1FF0B3D259A}">
      <dgm:prSet phldrT="[Text]"/>
      <dgm:spPr>
        <a:xfrm>
          <a:off x="1319972" y="300388"/>
          <a:ext cx="399463" cy="399463"/>
        </a:xfrm>
        <a:solidFill>
          <a:srgbClr val="9BBB59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hr-HR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2</a:t>
          </a:r>
        </a:p>
      </dgm:t>
    </dgm:pt>
    <dgm:pt modelId="{870A2D57-CBDD-4965-B4E9-72C0D15ECFD4}" type="parTrans" cxnId="{3BC76103-5D21-47F8-BD49-A5B2DF13EA10}">
      <dgm:prSet/>
      <dgm:spPr/>
      <dgm:t>
        <a:bodyPr/>
        <a:lstStyle/>
        <a:p>
          <a:endParaRPr lang="hr-HR"/>
        </a:p>
      </dgm:t>
    </dgm:pt>
    <dgm:pt modelId="{701C0073-C334-418F-9126-8BC501D52E0C}" type="sibTrans" cxnId="{3BC76103-5D21-47F8-BD49-A5B2DF13EA10}">
      <dgm:prSet/>
      <dgm:spPr>
        <a:xfrm rot="5400000">
          <a:off x="1466573" y="729683"/>
          <a:ext cx="106262" cy="134819"/>
        </a:xfrm>
        <a:solidFill>
          <a:srgbClr val="9BBB59">
            <a:hueOff val="0"/>
            <a:satOff val="0"/>
            <a:lumOff val="0"/>
            <a:alphaOff val="0"/>
          </a:srgbClr>
        </a:solidFill>
        <a:ln>
          <a:noFill/>
        </a:ln>
        <a:effectLst/>
      </dgm:spPr>
      <dgm:t>
        <a:bodyPr/>
        <a:lstStyle/>
        <a:p>
          <a:endParaRPr lang="hr-HR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8DB51981-A469-48E8-8E13-B49C99EFABB9}">
      <dgm:prSet phldrT="[Text]"/>
      <dgm:spPr>
        <a:xfrm>
          <a:off x="1319972" y="900347"/>
          <a:ext cx="399463" cy="399463"/>
        </a:xfrm>
        <a:solidFill>
          <a:srgbClr val="8064A2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hr-HR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3</a:t>
          </a:r>
        </a:p>
      </dgm:t>
    </dgm:pt>
    <dgm:pt modelId="{66D93303-3169-4358-9564-C1CB420B5233}" type="parTrans" cxnId="{5918448A-C597-468E-AE22-D9D5761DA6A9}">
      <dgm:prSet/>
      <dgm:spPr/>
      <dgm:t>
        <a:bodyPr/>
        <a:lstStyle/>
        <a:p>
          <a:endParaRPr lang="hr-HR"/>
        </a:p>
      </dgm:t>
    </dgm:pt>
    <dgm:pt modelId="{AAA682D6-A78D-420A-9388-6CBEC05F807E}" type="sibTrans" cxnId="{5918448A-C597-468E-AE22-D9D5761DA6A9}">
      <dgm:prSet/>
      <dgm:spPr>
        <a:xfrm rot="9000000">
          <a:off x="1209388" y="1181156"/>
          <a:ext cx="106262" cy="134819"/>
        </a:xfrm>
        <a:solidFill>
          <a:srgbClr val="8064A2">
            <a:hueOff val="0"/>
            <a:satOff val="0"/>
            <a:lumOff val="0"/>
            <a:alphaOff val="0"/>
          </a:srgbClr>
        </a:solidFill>
        <a:ln>
          <a:noFill/>
        </a:ln>
        <a:effectLst/>
      </dgm:spPr>
      <dgm:t>
        <a:bodyPr/>
        <a:lstStyle/>
        <a:p>
          <a:endParaRPr lang="hr-HR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FA6FCA7F-AD16-40AD-B859-ED0C90F9DB05}">
      <dgm:prSet phldrT="[Text]"/>
      <dgm:spPr>
        <a:xfrm>
          <a:off x="800393" y="1200327"/>
          <a:ext cx="399463" cy="399463"/>
        </a:xfrm>
        <a:solidFill>
          <a:srgbClr val="4BACC6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hr-HR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4</a:t>
          </a:r>
        </a:p>
      </dgm:t>
    </dgm:pt>
    <dgm:pt modelId="{82E02CD6-2E47-44BB-A9F8-D26CAF0E7069}" type="parTrans" cxnId="{F91265F6-47FB-42D3-AC3A-66A429656C78}">
      <dgm:prSet/>
      <dgm:spPr/>
      <dgm:t>
        <a:bodyPr/>
        <a:lstStyle/>
        <a:p>
          <a:endParaRPr lang="hr-HR"/>
        </a:p>
      </dgm:t>
    </dgm:pt>
    <dgm:pt modelId="{80673A92-E083-449A-937A-75E832472447}" type="sibTrans" cxnId="{F91265F6-47FB-42D3-AC3A-66A429656C78}">
      <dgm:prSet/>
      <dgm:spPr>
        <a:xfrm rot="12600000">
          <a:off x="689808" y="1184163"/>
          <a:ext cx="106262" cy="134819"/>
        </a:xfrm>
        <a:solidFill>
          <a:srgbClr val="4BACC6">
            <a:hueOff val="0"/>
            <a:satOff val="0"/>
            <a:lumOff val="0"/>
            <a:alphaOff val="0"/>
          </a:srgbClr>
        </a:solidFill>
        <a:ln>
          <a:noFill/>
        </a:ln>
        <a:effectLst/>
      </dgm:spPr>
      <dgm:t>
        <a:bodyPr/>
        <a:lstStyle/>
        <a:p>
          <a:endParaRPr lang="hr-HR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FAE0231F-6A07-4B82-9E78-3EBB13DEDC7D}">
      <dgm:prSet phldrT="[Text]"/>
      <dgm:spPr>
        <a:xfrm>
          <a:off x="280813" y="300388"/>
          <a:ext cx="399463" cy="399463"/>
        </a:xfrm>
        <a:solidFill>
          <a:srgbClr val="F79646"/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hr-HR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5</a:t>
          </a:r>
        </a:p>
      </dgm:t>
    </dgm:pt>
    <dgm:pt modelId="{FFFEEB09-9F68-4FE3-AE0E-2B6FF9B4DE8E}" type="parTrans" cxnId="{301AE591-CAC2-4442-ADA8-B8FF329D8B88}">
      <dgm:prSet/>
      <dgm:spPr/>
      <dgm:t>
        <a:bodyPr/>
        <a:lstStyle/>
        <a:p>
          <a:endParaRPr lang="hr-HR"/>
        </a:p>
      </dgm:t>
    </dgm:pt>
    <dgm:pt modelId="{AE99897A-C490-47EA-9E14-592EE20B3F3A}" type="sibTrans" cxnId="{301AE591-CAC2-4442-ADA8-B8FF329D8B88}">
      <dgm:prSet/>
      <dgm:spPr>
        <a:xfrm rot="19800000">
          <a:off x="684599" y="284224"/>
          <a:ext cx="106262" cy="134819"/>
        </a:xfrm>
        <a:solidFill>
          <a:srgbClr val="C0504D">
            <a:hueOff val="0"/>
            <a:satOff val="0"/>
            <a:lumOff val="0"/>
            <a:alphaOff val="0"/>
          </a:srgbClr>
        </a:solidFill>
        <a:ln>
          <a:noFill/>
        </a:ln>
        <a:effectLst/>
      </dgm:spPr>
      <dgm:t>
        <a:bodyPr/>
        <a:lstStyle/>
        <a:p>
          <a:endParaRPr lang="hr-HR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5DD24457-B19E-46D9-8061-559AE6F44C39}">
      <dgm:prSet/>
      <dgm:spPr>
        <a:xfrm>
          <a:off x="280813" y="900347"/>
          <a:ext cx="399463" cy="399463"/>
        </a:xfrm>
        <a:solidFill>
          <a:srgbClr val="4BACC6"/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hr-HR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4</a:t>
          </a:r>
        </a:p>
      </dgm:t>
    </dgm:pt>
    <dgm:pt modelId="{9C6D519B-E941-4CBE-A9F3-38E355516496}" type="parTrans" cxnId="{ECA863C5-C6D4-4D69-9A10-991297A0227A}">
      <dgm:prSet/>
      <dgm:spPr/>
      <dgm:t>
        <a:bodyPr/>
        <a:lstStyle/>
        <a:p>
          <a:endParaRPr lang="hr-HR"/>
        </a:p>
      </dgm:t>
    </dgm:pt>
    <dgm:pt modelId="{6549C0ED-2E71-438E-A391-88DAF524210F}" type="sibTrans" cxnId="{ECA863C5-C6D4-4D69-9A10-991297A0227A}">
      <dgm:prSet/>
      <dgm:spPr>
        <a:xfrm rot="16200000">
          <a:off x="427413" y="735697"/>
          <a:ext cx="106262" cy="134819"/>
        </a:xfrm>
        <a:solidFill>
          <a:srgbClr val="F79646">
            <a:hueOff val="0"/>
            <a:satOff val="0"/>
            <a:lumOff val="0"/>
            <a:alphaOff val="0"/>
          </a:srgbClr>
        </a:solidFill>
        <a:ln>
          <a:noFill/>
        </a:ln>
        <a:effectLst/>
      </dgm:spPr>
      <dgm:t>
        <a:bodyPr/>
        <a:lstStyle/>
        <a:p>
          <a:endParaRPr lang="hr-HR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AAD542FB-8E54-4BFD-AFBF-9ECEFD8ED4E8}" type="pres">
      <dgm:prSet presAssocID="{4E5901EC-04D4-4E9D-BC16-32CFEF2B28BC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hr-HR"/>
        </a:p>
      </dgm:t>
    </dgm:pt>
    <dgm:pt modelId="{3E326BA6-38B9-4013-82AE-971038C405DA}" type="pres">
      <dgm:prSet presAssocID="{9869305F-39CD-404D-B035-A063262C9C8A}" presName="node" presStyleLbl="node1" presStyleIdx="0" presStyleCnt="6">
        <dgm:presLayoutVars>
          <dgm:bulletEnabled val="1"/>
        </dgm:presLayoutVars>
      </dgm:prSet>
      <dgm:spPr>
        <a:prstGeom prst="ellipse">
          <a:avLst/>
        </a:prstGeom>
      </dgm:spPr>
      <dgm:t>
        <a:bodyPr/>
        <a:lstStyle/>
        <a:p>
          <a:endParaRPr lang="hr-HR"/>
        </a:p>
      </dgm:t>
    </dgm:pt>
    <dgm:pt modelId="{2E5AB3BD-BA10-4756-B7B7-2A1879A61512}" type="pres">
      <dgm:prSet presAssocID="{0B07C05B-3C14-49F7-8BC5-247E7A9E5488}" presName="sibTrans" presStyleLbl="sibTrans2D1" presStyleIdx="0" presStyleCnt="6"/>
      <dgm:spPr>
        <a:prstGeom prst="rightArrow">
          <a:avLst>
            <a:gd name="adj1" fmla="val 60000"/>
            <a:gd name="adj2" fmla="val 50000"/>
          </a:avLst>
        </a:prstGeom>
      </dgm:spPr>
      <dgm:t>
        <a:bodyPr/>
        <a:lstStyle/>
        <a:p>
          <a:endParaRPr lang="hr-HR"/>
        </a:p>
      </dgm:t>
    </dgm:pt>
    <dgm:pt modelId="{DEF5489A-C95F-4C59-BAA2-62B21889F751}" type="pres">
      <dgm:prSet presAssocID="{0B07C05B-3C14-49F7-8BC5-247E7A9E5488}" presName="connectorText" presStyleLbl="sibTrans2D1" presStyleIdx="0" presStyleCnt="6"/>
      <dgm:spPr/>
      <dgm:t>
        <a:bodyPr/>
        <a:lstStyle/>
        <a:p>
          <a:endParaRPr lang="hr-HR"/>
        </a:p>
      </dgm:t>
    </dgm:pt>
    <dgm:pt modelId="{54C8D22D-F153-4442-8F4D-32F1B9A36971}" type="pres">
      <dgm:prSet presAssocID="{CD22BF5E-DD21-4404-9DE5-B1FF0B3D259A}" presName="node" presStyleLbl="node1" presStyleIdx="1" presStyleCnt="6">
        <dgm:presLayoutVars>
          <dgm:bulletEnabled val="1"/>
        </dgm:presLayoutVars>
      </dgm:prSet>
      <dgm:spPr>
        <a:prstGeom prst="ellipse">
          <a:avLst/>
        </a:prstGeom>
      </dgm:spPr>
      <dgm:t>
        <a:bodyPr/>
        <a:lstStyle/>
        <a:p>
          <a:endParaRPr lang="hr-HR"/>
        </a:p>
      </dgm:t>
    </dgm:pt>
    <dgm:pt modelId="{0CD4FB9E-AAAC-47FB-8B79-CB5657DE2255}" type="pres">
      <dgm:prSet presAssocID="{701C0073-C334-418F-9126-8BC501D52E0C}" presName="sibTrans" presStyleLbl="sibTrans2D1" presStyleIdx="1" presStyleCnt="6"/>
      <dgm:spPr>
        <a:prstGeom prst="rightArrow">
          <a:avLst>
            <a:gd name="adj1" fmla="val 60000"/>
            <a:gd name="adj2" fmla="val 50000"/>
          </a:avLst>
        </a:prstGeom>
      </dgm:spPr>
      <dgm:t>
        <a:bodyPr/>
        <a:lstStyle/>
        <a:p>
          <a:endParaRPr lang="hr-HR"/>
        </a:p>
      </dgm:t>
    </dgm:pt>
    <dgm:pt modelId="{062DD8DC-E768-494A-A527-79CABCE67A88}" type="pres">
      <dgm:prSet presAssocID="{701C0073-C334-418F-9126-8BC501D52E0C}" presName="connectorText" presStyleLbl="sibTrans2D1" presStyleIdx="1" presStyleCnt="6"/>
      <dgm:spPr/>
      <dgm:t>
        <a:bodyPr/>
        <a:lstStyle/>
        <a:p>
          <a:endParaRPr lang="hr-HR"/>
        </a:p>
      </dgm:t>
    </dgm:pt>
    <dgm:pt modelId="{C0AA7D5C-35C9-4B2F-A3D5-FAB4DE4F8BFC}" type="pres">
      <dgm:prSet presAssocID="{8DB51981-A469-48E8-8E13-B49C99EFABB9}" presName="node" presStyleLbl="node1" presStyleIdx="2" presStyleCnt="6">
        <dgm:presLayoutVars>
          <dgm:bulletEnabled val="1"/>
        </dgm:presLayoutVars>
      </dgm:prSet>
      <dgm:spPr>
        <a:prstGeom prst="ellipse">
          <a:avLst/>
        </a:prstGeom>
      </dgm:spPr>
      <dgm:t>
        <a:bodyPr/>
        <a:lstStyle/>
        <a:p>
          <a:endParaRPr lang="hr-HR"/>
        </a:p>
      </dgm:t>
    </dgm:pt>
    <dgm:pt modelId="{08EEB2B9-D1E6-44F3-B7F1-CD19ABDBF010}" type="pres">
      <dgm:prSet presAssocID="{AAA682D6-A78D-420A-9388-6CBEC05F807E}" presName="sibTrans" presStyleLbl="sibTrans2D1" presStyleIdx="2" presStyleCnt="6"/>
      <dgm:spPr>
        <a:prstGeom prst="rightArrow">
          <a:avLst>
            <a:gd name="adj1" fmla="val 60000"/>
            <a:gd name="adj2" fmla="val 50000"/>
          </a:avLst>
        </a:prstGeom>
      </dgm:spPr>
      <dgm:t>
        <a:bodyPr/>
        <a:lstStyle/>
        <a:p>
          <a:endParaRPr lang="hr-HR"/>
        </a:p>
      </dgm:t>
    </dgm:pt>
    <dgm:pt modelId="{4193F46C-4B53-4C6E-8B39-CBCB49A84054}" type="pres">
      <dgm:prSet presAssocID="{AAA682D6-A78D-420A-9388-6CBEC05F807E}" presName="connectorText" presStyleLbl="sibTrans2D1" presStyleIdx="2" presStyleCnt="6"/>
      <dgm:spPr/>
      <dgm:t>
        <a:bodyPr/>
        <a:lstStyle/>
        <a:p>
          <a:endParaRPr lang="hr-HR"/>
        </a:p>
      </dgm:t>
    </dgm:pt>
    <dgm:pt modelId="{F170C1F0-911B-4FB9-AEE0-FE1D011D00BD}" type="pres">
      <dgm:prSet presAssocID="{FA6FCA7F-AD16-40AD-B859-ED0C90F9DB05}" presName="node" presStyleLbl="node1" presStyleIdx="3" presStyleCnt="6">
        <dgm:presLayoutVars>
          <dgm:bulletEnabled val="1"/>
        </dgm:presLayoutVars>
      </dgm:prSet>
      <dgm:spPr>
        <a:prstGeom prst="ellipse">
          <a:avLst/>
        </a:prstGeom>
      </dgm:spPr>
      <dgm:t>
        <a:bodyPr/>
        <a:lstStyle/>
        <a:p>
          <a:endParaRPr lang="hr-HR"/>
        </a:p>
      </dgm:t>
    </dgm:pt>
    <dgm:pt modelId="{952A46DA-EB09-48A2-8107-86EADD2DC9E8}" type="pres">
      <dgm:prSet presAssocID="{80673A92-E083-449A-937A-75E832472447}" presName="sibTrans" presStyleLbl="sibTrans2D1" presStyleIdx="3" presStyleCnt="6"/>
      <dgm:spPr>
        <a:prstGeom prst="rightArrow">
          <a:avLst>
            <a:gd name="adj1" fmla="val 60000"/>
            <a:gd name="adj2" fmla="val 50000"/>
          </a:avLst>
        </a:prstGeom>
      </dgm:spPr>
      <dgm:t>
        <a:bodyPr/>
        <a:lstStyle/>
        <a:p>
          <a:endParaRPr lang="hr-HR"/>
        </a:p>
      </dgm:t>
    </dgm:pt>
    <dgm:pt modelId="{F7A78423-EDAC-4811-BBF5-00FAFF1D1DF2}" type="pres">
      <dgm:prSet presAssocID="{80673A92-E083-449A-937A-75E832472447}" presName="connectorText" presStyleLbl="sibTrans2D1" presStyleIdx="3" presStyleCnt="6"/>
      <dgm:spPr/>
      <dgm:t>
        <a:bodyPr/>
        <a:lstStyle/>
        <a:p>
          <a:endParaRPr lang="hr-HR"/>
        </a:p>
      </dgm:t>
    </dgm:pt>
    <dgm:pt modelId="{3A20FA57-BD6A-404C-A3BE-53B3B1EA24F0}" type="pres">
      <dgm:prSet presAssocID="{5DD24457-B19E-46D9-8061-559AE6F44C39}" presName="node" presStyleLbl="node1" presStyleIdx="4" presStyleCnt="6">
        <dgm:presLayoutVars>
          <dgm:bulletEnabled val="1"/>
        </dgm:presLayoutVars>
      </dgm:prSet>
      <dgm:spPr>
        <a:prstGeom prst="ellipse">
          <a:avLst/>
        </a:prstGeom>
      </dgm:spPr>
      <dgm:t>
        <a:bodyPr/>
        <a:lstStyle/>
        <a:p>
          <a:endParaRPr lang="hr-HR"/>
        </a:p>
      </dgm:t>
    </dgm:pt>
    <dgm:pt modelId="{0E85E497-BD50-4E71-BB73-521885E0F604}" type="pres">
      <dgm:prSet presAssocID="{6549C0ED-2E71-438E-A391-88DAF524210F}" presName="sibTrans" presStyleLbl="sibTrans2D1" presStyleIdx="4" presStyleCnt="6"/>
      <dgm:spPr>
        <a:prstGeom prst="rightArrow">
          <a:avLst>
            <a:gd name="adj1" fmla="val 60000"/>
            <a:gd name="adj2" fmla="val 50000"/>
          </a:avLst>
        </a:prstGeom>
      </dgm:spPr>
      <dgm:t>
        <a:bodyPr/>
        <a:lstStyle/>
        <a:p>
          <a:endParaRPr lang="hr-HR"/>
        </a:p>
      </dgm:t>
    </dgm:pt>
    <dgm:pt modelId="{7A53B82F-26D8-44A7-B2B9-9F4346BE2F9B}" type="pres">
      <dgm:prSet presAssocID="{6549C0ED-2E71-438E-A391-88DAF524210F}" presName="connectorText" presStyleLbl="sibTrans2D1" presStyleIdx="4" presStyleCnt="6"/>
      <dgm:spPr/>
      <dgm:t>
        <a:bodyPr/>
        <a:lstStyle/>
        <a:p>
          <a:endParaRPr lang="hr-HR"/>
        </a:p>
      </dgm:t>
    </dgm:pt>
    <dgm:pt modelId="{EADCB6CA-B8FA-4307-A5E3-4CA6FFFCBEE8}" type="pres">
      <dgm:prSet presAssocID="{FAE0231F-6A07-4B82-9E78-3EBB13DEDC7D}" presName="node" presStyleLbl="node1" presStyleIdx="5" presStyleCnt="6">
        <dgm:presLayoutVars>
          <dgm:bulletEnabled val="1"/>
        </dgm:presLayoutVars>
      </dgm:prSet>
      <dgm:spPr>
        <a:prstGeom prst="ellipse">
          <a:avLst/>
        </a:prstGeom>
      </dgm:spPr>
      <dgm:t>
        <a:bodyPr/>
        <a:lstStyle/>
        <a:p>
          <a:endParaRPr lang="hr-HR"/>
        </a:p>
      </dgm:t>
    </dgm:pt>
    <dgm:pt modelId="{88B2EAF3-5A36-412B-A867-6137FCFD6562}" type="pres">
      <dgm:prSet presAssocID="{AE99897A-C490-47EA-9E14-592EE20B3F3A}" presName="sibTrans" presStyleLbl="sibTrans2D1" presStyleIdx="5" presStyleCnt="6"/>
      <dgm:spPr>
        <a:prstGeom prst="rightArrow">
          <a:avLst>
            <a:gd name="adj1" fmla="val 60000"/>
            <a:gd name="adj2" fmla="val 50000"/>
          </a:avLst>
        </a:prstGeom>
      </dgm:spPr>
      <dgm:t>
        <a:bodyPr/>
        <a:lstStyle/>
        <a:p>
          <a:endParaRPr lang="hr-HR"/>
        </a:p>
      </dgm:t>
    </dgm:pt>
    <dgm:pt modelId="{DE8B0AF8-A059-4587-A43C-C902981422E5}" type="pres">
      <dgm:prSet presAssocID="{AE99897A-C490-47EA-9E14-592EE20B3F3A}" presName="connectorText" presStyleLbl="sibTrans2D1" presStyleIdx="5" presStyleCnt="6"/>
      <dgm:spPr/>
      <dgm:t>
        <a:bodyPr/>
        <a:lstStyle/>
        <a:p>
          <a:endParaRPr lang="hr-HR"/>
        </a:p>
      </dgm:t>
    </dgm:pt>
  </dgm:ptLst>
  <dgm:cxnLst>
    <dgm:cxn modelId="{9BFF9BE8-CBB0-4656-9E24-67BE5B8F0F7D}" type="presOf" srcId="{5DD24457-B19E-46D9-8061-559AE6F44C39}" destId="{3A20FA57-BD6A-404C-A3BE-53B3B1EA24F0}" srcOrd="0" destOrd="0" presId="urn:microsoft.com/office/officeart/2005/8/layout/cycle2"/>
    <dgm:cxn modelId="{3BC76103-5D21-47F8-BD49-A5B2DF13EA10}" srcId="{4E5901EC-04D4-4E9D-BC16-32CFEF2B28BC}" destId="{CD22BF5E-DD21-4404-9DE5-B1FF0B3D259A}" srcOrd="1" destOrd="0" parTransId="{870A2D57-CBDD-4965-B4E9-72C0D15ECFD4}" sibTransId="{701C0073-C334-418F-9126-8BC501D52E0C}"/>
    <dgm:cxn modelId="{E8E46F35-5DC6-43A2-AEE1-6621243D0F56}" type="presOf" srcId="{9869305F-39CD-404D-B035-A063262C9C8A}" destId="{3E326BA6-38B9-4013-82AE-971038C405DA}" srcOrd="0" destOrd="0" presId="urn:microsoft.com/office/officeart/2005/8/layout/cycle2"/>
    <dgm:cxn modelId="{E8F31371-A269-4564-BDE4-639B9FBAAFA3}" type="presOf" srcId="{0B07C05B-3C14-49F7-8BC5-247E7A9E5488}" destId="{2E5AB3BD-BA10-4756-B7B7-2A1879A61512}" srcOrd="0" destOrd="0" presId="urn:microsoft.com/office/officeart/2005/8/layout/cycle2"/>
    <dgm:cxn modelId="{301AE591-CAC2-4442-ADA8-B8FF329D8B88}" srcId="{4E5901EC-04D4-4E9D-BC16-32CFEF2B28BC}" destId="{FAE0231F-6A07-4B82-9E78-3EBB13DEDC7D}" srcOrd="5" destOrd="0" parTransId="{FFFEEB09-9F68-4FE3-AE0E-2B6FF9B4DE8E}" sibTransId="{AE99897A-C490-47EA-9E14-592EE20B3F3A}"/>
    <dgm:cxn modelId="{4A7EA47C-8BFE-4661-9E36-19C00298585C}" type="presOf" srcId="{4E5901EC-04D4-4E9D-BC16-32CFEF2B28BC}" destId="{AAD542FB-8E54-4BFD-AFBF-9ECEFD8ED4E8}" srcOrd="0" destOrd="0" presId="urn:microsoft.com/office/officeart/2005/8/layout/cycle2"/>
    <dgm:cxn modelId="{26268177-7B77-49CE-A179-BD2C149FDA89}" type="presOf" srcId="{FAE0231F-6A07-4B82-9E78-3EBB13DEDC7D}" destId="{EADCB6CA-B8FA-4307-A5E3-4CA6FFFCBEE8}" srcOrd="0" destOrd="0" presId="urn:microsoft.com/office/officeart/2005/8/layout/cycle2"/>
    <dgm:cxn modelId="{31A1AD13-3227-4C2A-A27D-5E7C1F461B99}" type="presOf" srcId="{6549C0ED-2E71-438E-A391-88DAF524210F}" destId="{0E85E497-BD50-4E71-BB73-521885E0F604}" srcOrd="0" destOrd="0" presId="urn:microsoft.com/office/officeart/2005/8/layout/cycle2"/>
    <dgm:cxn modelId="{5463B5DC-B185-4C34-9961-39910C4CB60F}" type="presOf" srcId="{0B07C05B-3C14-49F7-8BC5-247E7A9E5488}" destId="{DEF5489A-C95F-4C59-BAA2-62B21889F751}" srcOrd="1" destOrd="0" presId="urn:microsoft.com/office/officeart/2005/8/layout/cycle2"/>
    <dgm:cxn modelId="{240FFD90-447E-466F-A554-5F9093120168}" type="presOf" srcId="{FA6FCA7F-AD16-40AD-B859-ED0C90F9DB05}" destId="{F170C1F0-911B-4FB9-AEE0-FE1D011D00BD}" srcOrd="0" destOrd="0" presId="urn:microsoft.com/office/officeart/2005/8/layout/cycle2"/>
    <dgm:cxn modelId="{17213453-EBE3-4168-A466-5FEB6ADA316B}" type="presOf" srcId="{701C0073-C334-418F-9126-8BC501D52E0C}" destId="{0CD4FB9E-AAAC-47FB-8B79-CB5657DE2255}" srcOrd="0" destOrd="0" presId="urn:microsoft.com/office/officeart/2005/8/layout/cycle2"/>
    <dgm:cxn modelId="{260938B2-37CD-490A-88C6-B081BF5F811C}" srcId="{4E5901EC-04D4-4E9D-BC16-32CFEF2B28BC}" destId="{9869305F-39CD-404D-B035-A063262C9C8A}" srcOrd="0" destOrd="0" parTransId="{1C512EE5-AED4-47C9-B174-E7209978CF73}" sibTransId="{0B07C05B-3C14-49F7-8BC5-247E7A9E5488}"/>
    <dgm:cxn modelId="{A4BFDAE0-BCB9-4779-946C-B8557F1361D6}" type="presOf" srcId="{80673A92-E083-449A-937A-75E832472447}" destId="{952A46DA-EB09-48A2-8107-86EADD2DC9E8}" srcOrd="0" destOrd="0" presId="urn:microsoft.com/office/officeart/2005/8/layout/cycle2"/>
    <dgm:cxn modelId="{FACDA595-544D-41EE-A938-D1FEE18BCB14}" type="presOf" srcId="{AE99897A-C490-47EA-9E14-592EE20B3F3A}" destId="{88B2EAF3-5A36-412B-A867-6137FCFD6562}" srcOrd="0" destOrd="0" presId="urn:microsoft.com/office/officeart/2005/8/layout/cycle2"/>
    <dgm:cxn modelId="{F91265F6-47FB-42D3-AC3A-66A429656C78}" srcId="{4E5901EC-04D4-4E9D-BC16-32CFEF2B28BC}" destId="{FA6FCA7F-AD16-40AD-B859-ED0C90F9DB05}" srcOrd="3" destOrd="0" parTransId="{82E02CD6-2E47-44BB-A9F8-D26CAF0E7069}" sibTransId="{80673A92-E083-449A-937A-75E832472447}"/>
    <dgm:cxn modelId="{95B9B10B-F2DE-429A-BFA6-CFAE353DF47A}" type="presOf" srcId="{AAA682D6-A78D-420A-9388-6CBEC05F807E}" destId="{08EEB2B9-D1E6-44F3-B7F1-CD19ABDBF010}" srcOrd="0" destOrd="0" presId="urn:microsoft.com/office/officeart/2005/8/layout/cycle2"/>
    <dgm:cxn modelId="{437FF00F-D518-4F0F-9D62-1EEB37B5EFAF}" type="presOf" srcId="{CD22BF5E-DD21-4404-9DE5-B1FF0B3D259A}" destId="{54C8D22D-F153-4442-8F4D-32F1B9A36971}" srcOrd="0" destOrd="0" presId="urn:microsoft.com/office/officeart/2005/8/layout/cycle2"/>
    <dgm:cxn modelId="{7A4BBAA9-FF8F-47FF-87E6-61AABE39EA20}" type="presOf" srcId="{AE99897A-C490-47EA-9E14-592EE20B3F3A}" destId="{DE8B0AF8-A059-4587-A43C-C902981422E5}" srcOrd="1" destOrd="0" presId="urn:microsoft.com/office/officeart/2005/8/layout/cycle2"/>
    <dgm:cxn modelId="{AD9722E4-F7D4-4EED-8890-7F6C3B2787DE}" type="presOf" srcId="{8DB51981-A469-48E8-8E13-B49C99EFABB9}" destId="{C0AA7D5C-35C9-4B2F-A3D5-FAB4DE4F8BFC}" srcOrd="0" destOrd="0" presId="urn:microsoft.com/office/officeart/2005/8/layout/cycle2"/>
    <dgm:cxn modelId="{13AEB030-FAC9-4BEC-84F2-0DB265163488}" type="presOf" srcId="{AAA682D6-A78D-420A-9388-6CBEC05F807E}" destId="{4193F46C-4B53-4C6E-8B39-CBCB49A84054}" srcOrd="1" destOrd="0" presId="urn:microsoft.com/office/officeart/2005/8/layout/cycle2"/>
    <dgm:cxn modelId="{948310A0-F007-42CE-B78F-03B138482C57}" type="presOf" srcId="{6549C0ED-2E71-438E-A391-88DAF524210F}" destId="{7A53B82F-26D8-44A7-B2B9-9F4346BE2F9B}" srcOrd="1" destOrd="0" presId="urn:microsoft.com/office/officeart/2005/8/layout/cycle2"/>
    <dgm:cxn modelId="{ECA863C5-C6D4-4D69-9A10-991297A0227A}" srcId="{4E5901EC-04D4-4E9D-BC16-32CFEF2B28BC}" destId="{5DD24457-B19E-46D9-8061-559AE6F44C39}" srcOrd="4" destOrd="0" parTransId="{9C6D519B-E941-4CBE-A9F3-38E355516496}" sibTransId="{6549C0ED-2E71-438E-A391-88DAF524210F}"/>
    <dgm:cxn modelId="{5918448A-C597-468E-AE22-D9D5761DA6A9}" srcId="{4E5901EC-04D4-4E9D-BC16-32CFEF2B28BC}" destId="{8DB51981-A469-48E8-8E13-B49C99EFABB9}" srcOrd="2" destOrd="0" parTransId="{66D93303-3169-4358-9564-C1CB420B5233}" sibTransId="{AAA682D6-A78D-420A-9388-6CBEC05F807E}"/>
    <dgm:cxn modelId="{507F5BD8-6534-43BC-BC97-1F74C75D2BCC}" type="presOf" srcId="{80673A92-E083-449A-937A-75E832472447}" destId="{F7A78423-EDAC-4811-BBF5-00FAFF1D1DF2}" srcOrd="1" destOrd="0" presId="urn:microsoft.com/office/officeart/2005/8/layout/cycle2"/>
    <dgm:cxn modelId="{0C34C99C-AB99-4F01-9A70-29BA988CBCB4}" type="presOf" srcId="{701C0073-C334-418F-9126-8BC501D52E0C}" destId="{062DD8DC-E768-494A-A527-79CABCE67A88}" srcOrd="1" destOrd="0" presId="urn:microsoft.com/office/officeart/2005/8/layout/cycle2"/>
    <dgm:cxn modelId="{41B0947D-1754-4EB6-85F9-075E369EFDB8}" type="presParOf" srcId="{AAD542FB-8E54-4BFD-AFBF-9ECEFD8ED4E8}" destId="{3E326BA6-38B9-4013-82AE-971038C405DA}" srcOrd="0" destOrd="0" presId="urn:microsoft.com/office/officeart/2005/8/layout/cycle2"/>
    <dgm:cxn modelId="{CFEC224B-272D-4DF8-A5E4-67D3F90529CE}" type="presParOf" srcId="{AAD542FB-8E54-4BFD-AFBF-9ECEFD8ED4E8}" destId="{2E5AB3BD-BA10-4756-B7B7-2A1879A61512}" srcOrd="1" destOrd="0" presId="urn:microsoft.com/office/officeart/2005/8/layout/cycle2"/>
    <dgm:cxn modelId="{B8B7BC47-2CCE-4EF9-9E80-18E3B1F05CA8}" type="presParOf" srcId="{2E5AB3BD-BA10-4756-B7B7-2A1879A61512}" destId="{DEF5489A-C95F-4C59-BAA2-62B21889F751}" srcOrd="0" destOrd="0" presId="urn:microsoft.com/office/officeart/2005/8/layout/cycle2"/>
    <dgm:cxn modelId="{BC084D11-3C19-4C70-BCBA-B1A94D279427}" type="presParOf" srcId="{AAD542FB-8E54-4BFD-AFBF-9ECEFD8ED4E8}" destId="{54C8D22D-F153-4442-8F4D-32F1B9A36971}" srcOrd="2" destOrd="0" presId="urn:microsoft.com/office/officeart/2005/8/layout/cycle2"/>
    <dgm:cxn modelId="{92ED6C4E-3EBC-438E-B235-2EF513690885}" type="presParOf" srcId="{AAD542FB-8E54-4BFD-AFBF-9ECEFD8ED4E8}" destId="{0CD4FB9E-AAAC-47FB-8B79-CB5657DE2255}" srcOrd="3" destOrd="0" presId="urn:microsoft.com/office/officeart/2005/8/layout/cycle2"/>
    <dgm:cxn modelId="{BC9DDD9F-C417-4B2E-BD35-F15C6681C1D7}" type="presParOf" srcId="{0CD4FB9E-AAAC-47FB-8B79-CB5657DE2255}" destId="{062DD8DC-E768-494A-A527-79CABCE67A88}" srcOrd="0" destOrd="0" presId="urn:microsoft.com/office/officeart/2005/8/layout/cycle2"/>
    <dgm:cxn modelId="{0DACCA73-9A56-440B-A161-078408D3DCC0}" type="presParOf" srcId="{AAD542FB-8E54-4BFD-AFBF-9ECEFD8ED4E8}" destId="{C0AA7D5C-35C9-4B2F-A3D5-FAB4DE4F8BFC}" srcOrd="4" destOrd="0" presId="urn:microsoft.com/office/officeart/2005/8/layout/cycle2"/>
    <dgm:cxn modelId="{1871764C-14A7-4EFE-9778-9CF76FDC4E95}" type="presParOf" srcId="{AAD542FB-8E54-4BFD-AFBF-9ECEFD8ED4E8}" destId="{08EEB2B9-D1E6-44F3-B7F1-CD19ABDBF010}" srcOrd="5" destOrd="0" presId="urn:microsoft.com/office/officeart/2005/8/layout/cycle2"/>
    <dgm:cxn modelId="{52995478-62D1-4A12-A417-B8EFC06FA15C}" type="presParOf" srcId="{08EEB2B9-D1E6-44F3-B7F1-CD19ABDBF010}" destId="{4193F46C-4B53-4C6E-8B39-CBCB49A84054}" srcOrd="0" destOrd="0" presId="urn:microsoft.com/office/officeart/2005/8/layout/cycle2"/>
    <dgm:cxn modelId="{136B1D9C-48EC-44CA-8D96-63EB3F5BB211}" type="presParOf" srcId="{AAD542FB-8E54-4BFD-AFBF-9ECEFD8ED4E8}" destId="{F170C1F0-911B-4FB9-AEE0-FE1D011D00BD}" srcOrd="6" destOrd="0" presId="urn:microsoft.com/office/officeart/2005/8/layout/cycle2"/>
    <dgm:cxn modelId="{28C1441F-348C-42DA-8C8C-A884D33B6F26}" type="presParOf" srcId="{AAD542FB-8E54-4BFD-AFBF-9ECEFD8ED4E8}" destId="{952A46DA-EB09-48A2-8107-86EADD2DC9E8}" srcOrd="7" destOrd="0" presId="urn:microsoft.com/office/officeart/2005/8/layout/cycle2"/>
    <dgm:cxn modelId="{4B175DCC-F989-4E1F-9A16-60562298583C}" type="presParOf" srcId="{952A46DA-EB09-48A2-8107-86EADD2DC9E8}" destId="{F7A78423-EDAC-4811-BBF5-00FAFF1D1DF2}" srcOrd="0" destOrd="0" presId="urn:microsoft.com/office/officeart/2005/8/layout/cycle2"/>
    <dgm:cxn modelId="{E89FFBE0-892C-4360-9077-01CD90B0562A}" type="presParOf" srcId="{AAD542FB-8E54-4BFD-AFBF-9ECEFD8ED4E8}" destId="{3A20FA57-BD6A-404C-A3BE-53B3B1EA24F0}" srcOrd="8" destOrd="0" presId="urn:microsoft.com/office/officeart/2005/8/layout/cycle2"/>
    <dgm:cxn modelId="{500B9917-CF17-4217-B774-7622DBD3391C}" type="presParOf" srcId="{AAD542FB-8E54-4BFD-AFBF-9ECEFD8ED4E8}" destId="{0E85E497-BD50-4E71-BB73-521885E0F604}" srcOrd="9" destOrd="0" presId="urn:microsoft.com/office/officeart/2005/8/layout/cycle2"/>
    <dgm:cxn modelId="{BB3F40E5-3782-44D6-B2E9-B22FD0F67FDA}" type="presParOf" srcId="{0E85E497-BD50-4E71-BB73-521885E0F604}" destId="{7A53B82F-26D8-44A7-B2B9-9F4346BE2F9B}" srcOrd="0" destOrd="0" presId="urn:microsoft.com/office/officeart/2005/8/layout/cycle2"/>
    <dgm:cxn modelId="{4CD40973-779E-475C-8615-536F38AA1F38}" type="presParOf" srcId="{AAD542FB-8E54-4BFD-AFBF-9ECEFD8ED4E8}" destId="{EADCB6CA-B8FA-4307-A5E3-4CA6FFFCBEE8}" srcOrd="10" destOrd="0" presId="urn:microsoft.com/office/officeart/2005/8/layout/cycle2"/>
    <dgm:cxn modelId="{4EA364DD-36A6-4C66-87A6-E116B8488EF8}" type="presParOf" srcId="{AAD542FB-8E54-4BFD-AFBF-9ECEFD8ED4E8}" destId="{88B2EAF3-5A36-412B-A867-6137FCFD6562}" srcOrd="11" destOrd="0" presId="urn:microsoft.com/office/officeart/2005/8/layout/cycle2"/>
    <dgm:cxn modelId="{7C686452-6A19-4630-B349-89452E855C22}" type="presParOf" srcId="{88B2EAF3-5A36-412B-A867-6137FCFD6562}" destId="{DE8B0AF8-A059-4587-A43C-C902981422E5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2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E5901EC-04D4-4E9D-BC16-32CFEF2B28BC}" type="doc">
      <dgm:prSet loTypeId="urn:microsoft.com/office/officeart/2005/8/layout/cycle2" loCatId="cycle" qsTypeId="urn:microsoft.com/office/officeart/2005/8/quickstyle/simple1" qsCatId="simple" csTypeId="urn:microsoft.com/office/officeart/2005/8/colors/colorful1#5" csCatId="colorful" phldr="1"/>
      <dgm:spPr/>
      <dgm:t>
        <a:bodyPr/>
        <a:lstStyle/>
        <a:p>
          <a:endParaRPr lang="hr-HR"/>
        </a:p>
      </dgm:t>
    </dgm:pt>
    <dgm:pt modelId="{9869305F-39CD-404D-B035-A063262C9C8A}">
      <dgm:prSet phldrT="[Text]"/>
      <dgm:spPr>
        <a:xfrm>
          <a:off x="800393" y="408"/>
          <a:ext cx="399463" cy="399463"/>
        </a:xfrm>
        <a:solidFill>
          <a:srgbClr val="C0504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hr-HR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1</a:t>
          </a:r>
        </a:p>
      </dgm:t>
    </dgm:pt>
    <dgm:pt modelId="{1C512EE5-AED4-47C9-B174-E7209978CF73}" type="parTrans" cxnId="{260938B2-37CD-490A-88C6-B081BF5F811C}">
      <dgm:prSet/>
      <dgm:spPr/>
      <dgm:t>
        <a:bodyPr/>
        <a:lstStyle/>
        <a:p>
          <a:endParaRPr lang="hr-HR"/>
        </a:p>
      </dgm:t>
    </dgm:pt>
    <dgm:pt modelId="{0B07C05B-3C14-49F7-8BC5-247E7A9E5488}" type="sibTrans" cxnId="{260938B2-37CD-490A-88C6-B081BF5F811C}">
      <dgm:prSet/>
      <dgm:spPr>
        <a:xfrm rot="1800000">
          <a:off x="1204179" y="281217"/>
          <a:ext cx="106262" cy="134819"/>
        </a:xfrm>
        <a:solidFill>
          <a:srgbClr val="C0504D">
            <a:hueOff val="0"/>
            <a:satOff val="0"/>
            <a:lumOff val="0"/>
            <a:alphaOff val="0"/>
          </a:srgbClr>
        </a:solidFill>
        <a:ln>
          <a:noFill/>
        </a:ln>
        <a:effectLst/>
      </dgm:spPr>
      <dgm:t>
        <a:bodyPr/>
        <a:lstStyle/>
        <a:p>
          <a:endParaRPr lang="hr-HR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CD22BF5E-DD21-4404-9DE5-B1FF0B3D259A}">
      <dgm:prSet phldrT="[Text]"/>
      <dgm:spPr>
        <a:xfrm>
          <a:off x="1319972" y="300388"/>
          <a:ext cx="399463" cy="399463"/>
        </a:xfrm>
        <a:solidFill>
          <a:srgbClr val="9BBB59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hr-HR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2</a:t>
          </a:r>
        </a:p>
      </dgm:t>
    </dgm:pt>
    <dgm:pt modelId="{870A2D57-CBDD-4965-B4E9-72C0D15ECFD4}" type="parTrans" cxnId="{3BC76103-5D21-47F8-BD49-A5B2DF13EA10}">
      <dgm:prSet/>
      <dgm:spPr/>
      <dgm:t>
        <a:bodyPr/>
        <a:lstStyle/>
        <a:p>
          <a:endParaRPr lang="hr-HR"/>
        </a:p>
      </dgm:t>
    </dgm:pt>
    <dgm:pt modelId="{701C0073-C334-418F-9126-8BC501D52E0C}" type="sibTrans" cxnId="{3BC76103-5D21-47F8-BD49-A5B2DF13EA10}">
      <dgm:prSet/>
      <dgm:spPr>
        <a:xfrm rot="5400000">
          <a:off x="1466573" y="729683"/>
          <a:ext cx="106262" cy="134819"/>
        </a:xfrm>
        <a:solidFill>
          <a:srgbClr val="9BBB59">
            <a:hueOff val="0"/>
            <a:satOff val="0"/>
            <a:lumOff val="0"/>
            <a:alphaOff val="0"/>
          </a:srgbClr>
        </a:solidFill>
        <a:ln>
          <a:noFill/>
        </a:ln>
        <a:effectLst/>
      </dgm:spPr>
      <dgm:t>
        <a:bodyPr/>
        <a:lstStyle/>
        <a:p>
          <a:endParaRPr lang="hr-HR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8DB51981-A469-48E8-8E13-B49C99EFABB9}">
      <dgm:prSet phldrT="[Text]"/>
      <dgm:spPr>
        <a:xfrm>
          <a:off x="1319972" y="900347"/>
          <a:ext cx="399463" cy="399463"/>
        </a:xfrm>
        <a:solidFill>
          <a:srgbClr val="8064A2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hr-HR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3</a:t>
          </a:r>
        </a:p>
      </dgm:t>
    </dgm:pt>
    <dgm:pt modelId="{66D93303-3169-4358-9564-C1CB420B5233}" type="parTrans" cxnId="{5918448A-C597-468E-AE22-D9D5761DA6A9}">
      <dgm:prSet/>
      <dgm:spPr/>
      <dgm:t>
        <a:bodyPr/>
        <a:lstStyle/>
        <a:p>
          <a:endParaRPr lang="hr-HR"/>
        </a:p>
      </dgm:t>
    </dgm:pt>
    <dgm:pt modelId="{AAA682D6-A78D-420A-9388-6CBEC05F807E}" type="sibTrans" cxnId="{5918448A-C597-468E-AE22-D9D5761DA6A9}">
      <dgm:prSet/>
      <dgm:spPr>
        <a:xfrm rot="9000000">
          <a:off x="1209388" y="1181156"/>
          <a:ext cx="106262" cy="134819"/>
        </a:xfrm>
        <a:solidFill>
          <a:srgbClr val="8064A2">
            <a:hueOff val="0"/>
            <a:satOff val="0"/>
            <a:lumOff val="0"/>
            <a:alphaOff val="0"/>
          </a:srgbClr>
        </a:solidFill>
        <a:ln>
          <a:noFill/>
        </a:ln>
        <a:effectLst/>
      </dgm:spPr>
      <dgm:t>
        <a:bodyPr/>
        <a:lstStyle/>
        <a:p>
          <a:endParaRPr lang="hr-HR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FA6FCA7F-AD16-40AD-B859-ED0C90F9DB05}">
      <dgm:prSet phldrT="[Text]"/>
      <dgm:spPr>
        <a:xfrm>
          <a:off x="800393" y="1200327"/>
          <a:ext cx="399463" cy="399463"/>
        </a:xfrm>
        <a:solidFill>
          <a:srgbClr val="4BACC6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hr-HR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4</a:t>
          </a:r>
        </a:p>
      </dgm:t>
    </dgm:pt>
    <dgm:pt modelId="{82E02CD6-2E47-44BB-A9F8-D26CAF0E7069}" type="parTrans" cxnId="{F91265F6-47FB-42D3-AC3A-66A429656C78}">
      <dgm:prSet/>
      <dgm:spPr/>
      <dgm:t>
        <a:bodyPr/>
        <a:lstStyle/>
        <a:p>
          <a:endParaRPr lang="hr-HR"/>
        </a:p>
      </dgm:t>
    </dgm:pt>
    <dgm:pt modelId="{80673A92-E083-449A-937A-75E832472447}" type="sibTrans" cxnId="{F91265F6-47FB-42D3-AC3A-66A429656C78}">
      <dgm:prSet/>
      <dgm:spPr>
        <a:xfrm rot="12600000">
          <a:off x="689808" y="1184163"/>
          <a:ext cx="106262" cy="134819"/>
        </a:xfrm>
        <a:solidFill>
          <a:srgbClr val="4BACC6">
            <a:hueOff val="0"/>
            <a:satOff val="0"/>
            <a:lumOff val="0"/>
            <a:alphaOff val="0"/>
          </a:srgbClr>
        </a:solidFill>
        <a:ln>
          <a:noFill/>
        </a:ln>
        <a:effectLst/>
      </dgm:spPr>
      <dgm:t>
        <a:bodyPr/>
        <a:lstStyle/>
        <a:p>
          <a:endParaRPr lang="hr-HR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FAE0231F-6A07-4B82-9E78-3EBB13DEDC7D}">
      <dgm:prSet phldrT="[Text]"/>
      <dgm:spPr>
        <a:xfrm>
          <a:off x="280813" y="900347"/>
          <a:ext cx="399463" cy="399463"/>
        </a:xfrm>
        <a:solidFill>
          <a:srgbClr val="F79646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hr-HR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5</a:t>
          </a:r>
        </a:p>
      </dgm:t>
    </dgm:pt>
    <dgm:pt modelId="{FFFEEB09-9F68-4FE3-AE0E-2B6FF9B4DE8E}" type="parTrans" cxnId="{301AE591-CAC2-4442-ADA8-B8FF329D8B88}">
      <dgm:prSet/>
      <dgm:spPr/>
      <dgm:t>
        <a:bodyPr/>
        <a:lstStyle/>
        <a:p>
          <a:endParaRPr lang="hr-HR"/>
        </a:p>
      </dgm:t>
    </dgm:pt>
    <dgm:pt modelId="{AE99897A-C490-47EA-9E14-592EE20B3F3A}" type="sibTrans" cxnId="{301AE591-CAC2-4442-ADA8-B8FF329D8B88}">
      <dgm:prSet/>
      <dgm:spPr>
        <a:xfrm rot="16200000">
          <a:off x="427413" y="735697"/>
          <a:ext cx="106262" cy="134819"/>
        </a:xfrm>
        <a:solidFill>
          <a:srgbClr val="F79646">
            <a:hueOff val="0"/>
            <a:satOff val="0"/>
            <a:lumOff val="0"/>
            <a:alphaOff val="0"/>
          </a:srgbClr>
        </a:solidFill>
        <a:ln>
          <a:noFill/>
        </a:ln>
        <a:effectLst/>
      </dgm:spPr>
      <dgm:t>
        <a:bodyPr/>
        <a:lstStyle/>
        <a:p>
          <a:endParaRPr lang="hr-HR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54255F17-1CA3-4F33-98D0-716086B7A459}">
      <dgm:prSet/>
      <dgm:spPr>
        <a:xfrm>
          <a:off x="280813" y="300388"/>
          <a:ext cx="399463" cy="399463"/>
        </a:xfrm>
        <a:solidFill>
          <a:srgbClr val="F79646"/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hr-HR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5</a:t>
          </a:r>
        </a:p>
      </dgm:t>
    </dgm:pt>
    <dgm:pt modelId="{73709BAA-AEB4-48AC-8221-08198CD43D62}" type="parTrans" cxnId="{8D18103A-2F0E-4744-B9FD-C5CFC54C5CDA}">
      <dgm:prSet/>
      <dgm:spPr/>
      <dgm:t>
        <a:bodyPr/>
        <a:lstStyle/>
        <a:p>
          <a:endParaRPr lang="hr-HR"/>
        </a:p>
      </dgm:t>
    </dgm:pt>
    <dgm:pt modelId="{3B767055-A8CE-4165-BE48-1471C71A9648}" type="sibTrans" cxnId="{8D18103A-2F0E-4744-B9FD-C5CFC54C5CDA}">
      <dgm:prSet/>
      <dgm:spPr>
        <a:xfrm rot="19800000">
          <a:off x="684599" y="284224"/>
          <a:ext cx="106262" cy="134819"/>
        </a:xfrm>
        <a:solidFill>
          <a:srgbClr val="C0504D">
            <a:hueOff val="0"/>
            <a:satOff val="0"/>
            <a:lumOff val="0"/>
            <a:alphaOff val="0"/>
          </a:srgbClr>
        </a:solidFill>
        <a:ln>
          <a:noFill/>
        </a:ln>
        <a:effectLst/>
      </dgm:spPr>
      <dgm:t>
        <a:bodyPr/>
        <a:lstStyle/>
        <a:p>
          <a:endParaRPr lang="hr-HR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AAD542FB-8E54-4BFD-AFBF-9ECEFD8ED4E8}" type="pres">
      <dgm:prSet presAssocID="{4E5901EC-04D4-4E9D-BC16-32CFEF2B28BC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hr-HR"/>
        </a:p>
      </dgm:t>
    </dgm:pt>
    <dgm:pt modelId="{3E326BA6-38B9-4013-82AE-971038C405DA}" type="pres">
      <dgm:prSet presAssocID="{9869305F-39CD-404D-B035-A063262C9C8A}" presName="node" presStyleLbl="node1" presStyleIdx="0" presStyleCnt="6">
        <dgm:presLayoutVars>
          <dgm:bulletEnabled val="1"/>
        </dgm:presLayoutVars>
      </dgm:prSet>
      <dgm:spPr>
        <a:prstGeom prst="ellipse">
          <a:avLst/>
        </a:prstGeom>
      </dgm:spPr>
      <dgm:t>
        <a:bodyPr/>
        <a:lstStyle/>
        <a:p>
          <a:endParaRPr lang="hr-HR"/>
        </a:p>
      </dgm:t>
    </dgm:pt>
    <dgm:pt modelId="{2E5AB3BD-BA10-4756-B7B7-2A1879A61512}" type="pres">
      <dgm:prSet presAssocID="{0B07C05B-3C14-49F7-8BC5-247E7A9E5488}" presName="sibTrans" presStyleLbl="sibTrans2D1" presStyleIdx="0" presStyleCnt="6"/>
      <dgm:spPr>
        <a:prstGeom prst="rightArrow">
          <a:avLst>
            <a:gd name="adj1" fmla="val 60000"/>
            <a:gd name="adj2" fmla="val 50000"/>
          </a:avLst>
        </a:prstGeom>
      </dgm:spPr>
      <dgm:t>
        <a:bodyPr/>
        <a:lstStyle/>
        <a:p>
          <a:endParaRPr lang="hr-HR"/>
        </a:p>
      </dgm:t>
    </dgm:pt>
    <dgm:pt modelId="{DEF5489A-C95F-4C59-BAA2-62B21889F751}" type="pres">
      <dgm:prSet presAssocID="{0B07C05B-3C14-49F7-8BC5-247E7A9E5488}" presName="connectorText" presStyleLbl="sibTrans2D1" presStyleIdx="0" presStyleCnt="6"/>
      <dgm:spPr/>
      <dgm:t>
        <a:bodyPr/>
        <a:lstStyle/>
        <a:p>
          <a:endParaRPr lang="hr-HR"/>
        </a:p>
      </dgm:t>
    </dgm:pt>
    <dgm:pt modelId="{54C8D22D-F153-4442-8F4D-32F1B9A36971}" type="pres">
      <dgm:prSet presAssocID="{CD22BF5E-DD21-4404-9DE5-B1FF0B3D259A}" presName="node" presStyleLbl="node1" presStyleIdx="1" presStyleCnt="6">
        <dgm:presLayoutVars>
          <dgm:bulletEnabled val="1"/>
        </dgm:presLayoutVars>
      </dgm:prSet>
      <dgm:spPr>
        <a:prstGeom prst="ellipse">
          <a:avLst/>
        </a:prstGeom>
      </dgm:spPr>
      <dgm:t>
        <a:bodyPr/>
        <a:lstStyle/>
        <a:p>
          <a:endParaRPr lang="hr-HR"/>
        </a:p>
      </dgm:t>
    </dgm:pt>
    <dgm:pt modelId="{0CD4FB9E-AAAC-47FB-8B79-CB5657DE2255}" type="pres">
      <dgm:prSet presAssocID="{701C0073-C334-418F-9126-8BC501D52E0C}" presName="sibTrans" presStyleLbl="sibTrans2D1" presStyleIdx="1" presStyleCnt="6"/>
      <dgm:spPr>
        <a:prstGeom prst="rightArrow">
          <a:avLst>
            <a:gd name="adj1" fmla="val 60000"/>
            <a:gd name="adj2" fmla="val 50000"/>
          </a:avLst>
        </a:prstGeom>
      </dgm:spPr>
      <dgm:t>
        <a:bodyPr/>
        <a:lstStyle/>
        <a:p>
          <a:endParaRPr lang="hr-HR"/>
        </a:p>
      </dgm:t>
    </dgm:pt>
    <dgm:pt modelId="{062DD8DC-E768-494A-A527-79CABCE67A88}" type="pres">
      <dgm:prSet presAssocID="{701C0073-C334-418F-9126-8BC501D52E0C}" presName="connectorText" presStyleLbl="sibTrans2D1" presStyleIdx="1" presStyleCnt="6"/>
      <dgm:spPr/>
      <dgm:t>
        <a:bodyPr/>
        <a:lstStyle/>
        <a:p>
          <a:endParaRPr lang="hr-HR"/>
        </a:p>
      </dgm:t>
    </dgm:pt>
    <dgm:pt modelId="{C0AA7D5C-35C9-4B2F-A3D5-FAB4DE4F8BFC}" type="pres">
      <dgm:prSet presAssocID="{8DB51981-A469-48E8-8E13-B49C99EFABB9}" presName="node" presStyleLbl="node1" presStyleIdx="2" presStyleCnt="6">
        <dgm:presLayoutVars>
          <dgm:bulletEnabled val="1"/>
        </dgm:presLayoutVars>
      </dgm:prSet>
      <dgm:spPr>
        <a:prstGeom prst="ellipse">
          <a:avLst/>
        </a:prstGeom>
      </dgm:spPr>
      <dgm:t>
        <a:bodyPr/>
        <a:lstStyle/>
        <a:p>
          <a:endParaRPr lang="hr-HR"/>
        </a:p>
      </dgm:t>
    </dgm:pt>
    <dgm:pt modelId="{08EEB2B9-D1E6-44F3-B7F1-CD19ABDBF010}" type="pres">
      <dgm:prSet presAssocID="{AAA682D6-A78D-420A-9388-6CBEC05F807E}" presName="sibTrans" presStyleLbl="sibTrans2D1" presStyleIdx="2" presStyleCnt="6"/>
      <dgm:spPr>
        <a:prstGeom prst="rightArrow">
          <a:avLst>
            <a:gd name="adj1" fmla="val 60000"/>
            <a:gd name="adj2" fmla="val 50000"/>
          </a:avLst>
        </a:prstGeom>
      </dgm:spPr>
      <dgm:t>
        <a:bodyPr/>
        <a:lstStyle/>
        <a:p>
          <a:endParaRPr lang="hr-HR"/>
        </a:p>
      </dgm:t>
    </dgm:pt>
    <dgm:pt modelId="{4193F46C-4B53-4C6E-8B39-CBCB49A84054}" type="pres">
      <dgm:prSet presAssocID="{AAA682D6-A78D-420A-9388-6CBEC05F807E}" presName="connectorText" presStyleLbl="sibTrans2D1" presStyleIdx="2" presStyleCnt="6"/>
      <dgm:spPr/>
      <dgm:t>
        <a:bodyPr/>
        <a:lstStyle/>
        <a:p>
          <a:endParaRPr lang="hr-HR"/>
        </a:p>
      </dgm:t>
    </dgm:pt>
    <dgm:pt modelId="{F170C1F0-911B-4FB9-AEE0-FE1D011D00BD}" type="pres">
      <dgm:prSet presAssocID="{FA6FCA7F-AD16-40AD-B859-ED0C90F9DB05}" presName="node" presStyleLbl="node1" presStyleIdx="3" presStyleCnt="6">
        <dgm:presLayoutVars>
          <dgm:bulletEnabled val="1"/>
        </dgm:presLayoutVars>
      </dgm:prSet>
      <dgm:spPr>
        <a:prstGeom prst="ellipse">
          <a:avLst/>
        </a:prstGeom>
      </dgm:spPr>
      <dgm:t>
        <a:bodyPr/>
        <a:lstStyle/>
        <a:p>
          <a:endParaRPr lang="hr-HR"/>
        </a:p>
      </dgm:t>
    </dgm:pt>
    <dgm:pt modelId="{952A46DA-EB09-48A2-8107-86EADD2DC9E8}" type="pres">
      <dgm:prSet presAssocID="{80673A92-E083-449A-937A-75E832472447}" presName="sibTrans" presStyleLbl="sibTrans2D1" presStyleIdx="3" presStyleCnt="6"/>
      <dgm:spPr>
        <a:prstGeom prst="rightArrow">
          <a:avLst>
            <a:gd name="adj1" fmla="val 60000"/>
            <a:gd name="adj2" fmla="val 50000"/>
          </a:avLst>
        </a:prstGeom>
      </dgm:spPr>
      <dgm:t>
        <a:bodyPr/>
        <a:lstStyle/>
        <a:p>
          <a:endParaRPr lang="hr-HR"/>
        </a:p>
      </dgm:t>
    </dgm:pt>
    <dgm:pt modelId="{F7A78423-EDAC-4811-BBF5-00FAFF1D1DF2}" type="pres">
      <dgm:prSet presAssocID="{80673A92-E083-449A-937A-75E832472447}" presName="connectorText" presStyleLbl="sibTrans2D1" presStyleIdx="3" presStyleCnt="6"/>
      <dgm:spPr/>
      <dgm:t>
        <a:bodyPr/>
        <a:lstStyle/>
        <a:p>
          <a:endParaRPr lang="hr-HR"/>
        </a:p>
      </dgm:t>
    </dgm:pt>
    <dgm:pt modelId="{EADCB6CA-B8FA-4307-A5E3-4CA6FFFCBEE8}" type="pres">
      <dgm:prSet presAssocID="{FAE0231F-6A07-4B82-9E78-3EBB13DEDC7D}" presName="node" presStyleLbl="node1" presStyleIdx="4" presStyleCnt="6">
        <dgm:presLayoutVars>
          <dgm:bulletEnabled val="1"/>
        </dgm:presLayoutVars>
      </dgm:prSet>
      <dgm:spPr>
        <a:prstGeom prst="ellipse">
          <a:avLst/>
        </a:prstGeom>
      </dgm:spPr>
      <dgm:t>
        <a:bodyPr/>
        <a:lstStyle/>
        <a:p>
          <a:endParaRPr lang="hr-HR"/>
        </a:p>
      </dgm:t>
    </dgm:pt>
    <dgm:pt modelId="{88B2EAF3-5A36-412B-A867-6137FCFD6562}" type="pres">
      <dgm:prSet presAssocID="{AE99897A-C490-47EA-9E14-592EE20B3F3A}" presName="sibTrans" presStyleLbl="sibTrans2D1" presStyleIdx="4" presStyleCnt="6"/>
      <dgm:spPr>
        <a:prstGeom prst="rightArrow">
          <a:avLst>
            <a:gd name="adj1" fmla="val 60000"/>
            <a:gd name="adj2" fmla="val 50000"/>
          </a:avLst>
        </a:prstGeom>
      </dgm:spPr>
      <dgm:t>
        <a:bodyPr/>
        <a:lstStyle/>
        <a:p>
          <a:endParaRPr lang="hr-HR"/>
        </a:p>
      </dgm:t>
    </dgm:pt>
    <dgm:pt modelId="{DE8B0AF8-A059-4587-A43C-C902981422E5}" type="pres">
      <dgm:prSet presAssocID="{AE99897A-C490-47EA-9E14-592EE20B3F3A}" presName="connectorText" presStyleLbl="sibTrans2D1" presStyleIdx="4" presStyleCnt="6"/>
      <dgm:spPr/>
      <dgm:t>
        <a:bodyPr/>
        <a:lstStyle/>
        <a:p>
          <a:endParaRPr lang="hr-HR"/>
        </a:p>
      </dgm:t>
    </dgm:pt>
    <dgm:pt modelId="{958C2963-F145-4EE5-8146-104F0CA25E9F}" type="pres">
      <dgm:prSet presAssocID="{54255F17-1CA3-4F33-98D0-716086B7A459}" presName="node" presStyleLbl="node1" presStyleIdx="5" presStyleCnt="6">
        <dgm:presLayoutVars>
          <dgm:bulletEnabled val="1"/>
        </dgm:presLayoutVars>
      </dgm:prSet>
      <dgm:spPr>
        <a:prstGeom prst="ellipse">
          <a:avLst/>
        </a:prstGeom>
      </dgm:spPr>
      <dgm:t>
        <a:bodyPr/>
        <a:lstStyle/>
        <a:p>
          <a:endParaRPr lang="hr-HR"/>
        </a:p>
      </dgm:t>
    </dgm:pt>
    <dgm:pt modelId="{42E5B84D-97B6-46CD-9DA7-FBCF09545242}" type="pres">
      <dgm:prSet presAssocID="{3B767055-A8CE-4165-BE48-1471C71A9648}" presName="sibTrans" presStyleLbl="sibTrans2D1" presStyleIdx="5" presStyleCnt="6"/>
      <dgm:spPr>
        <a:prstGeom prst="rightArrow">
          <a:avLst>
            <a:gd name="adj1" fmla="val 60000"/>
            <a:gd name="adj2" fmla="val 50000"/>
          </a:avLst>
        </a:prstGeom>
      </dgm:spPr>
      <dgm:t>
        <a:bodyPr/>
        <a:lstStyle/>
        <a:p>
          <a:endParaRPr lang="hr-HR"/>
        </a:p>
      </dgm:t>
    </dgm:pt>
    <dgm:pt modelId="{62D1F32F-F4B9-460D-A590-A5DCDB6C19EB}" type="pres">
      <dgm:prSet presAssocID="{3B767055-A8CE-4165-BE48-1471C71A9648}" presName="connectorText" presStyleLbl="sibTrans2D1" presStyleIdx="5" presStyleCnt="6"/>
      <dgm:spPr/>
      <dgm:t>
        <a:bodyPr/>
        <a:lstStyle/>
        <a:p>
          <a:endParaRPr lang="hr-HR"/>
        </a:p>
      </dgm:t>
    </dgm:pt>
  </dgm:ptLst>
  <dgm:cxnLst>
    <dgm:cxn modelId="{45AE126E-6C6B-4025-8894-F8414364EBB3}" type="presOf" srcId="{CD22BF5E-DD21-4404-9DE5-B1FF0B3D259A}" destId="{54C8D22D-F153-4442-8F4D-32F1B9A36971}" srcOrd="0" destOrd="0" presId="urn:microsoft.com/office/officeart/2005/8/layout/cycle2"/>
    <dgm:cxn modelId="{A60D6697-5BCC-4A1D-AF8E-54C25CF32854}" type="presOf" srcId="{0B07C05B-3C14-49F7-8BC5-247E7A9E5488}" destId="{DEF5489A-C95F-4C59-BAA2-62B21889F751}" srcOrd="1" destOrd="0" presId="urn:microsoft.com/office/officeart/2005/8/layout/cycle2"/>
    <dgm:cxn modelId="{3BC76103-5D21-47F8-BD49-A5B2DF13EA10}" srcId="{4E5901EC-04D4-4E9D-BC16-32CFEF2B28BC}" destId="{CD22BF5E-DD21-4404-9DE5-B1FF0B3D259A}" srcOrd="1" destOrd="0" parTransId="{870A2D57-CBDD-4965-B4E9-72C0D15ECFD4}" sibTransId="{701C0073-C334-418F-9126-8BC501D52E0C}"/>
    <dgm:cxn modelId="{0418AB9B-2593-4856-889D-CA7C60D357EB}" type="presOf" srcId="{8DB51981-A469-48E8-8E13-B49C99EFABB9}" destId="{C0AA7D5C-35C9-4B2F-A3D5-FAB4DE4F8BFC}" srcOrd="0" destOrd="0" presId="urn:microsoft.com/office/officeart/2005/8/layout/cycle2"/>
    <dgm:cxn modelId="{AACED2E7-9A95-4F0A-B049-F34907F54B0F}" type="presOf" srcId="{54255F17-1CA3-4F33-98D0-716086B7A459}" destId="{958C2963-F145-4EE5-8146-104F0CA25E9F}" srcOrd="0" destOrd="0" presId="urn:microsoft.com/office/officeart/2005/8/layout/cycle2"/>
    <dgm:cxn modelId="{FCA6704F-901A-4F81-8762-765E9264EF98}" type="presOf" srcId="{701C0073-C334-418F-9126-8BC501D52E0C}" destId="{0CD4FB9E-AAAC-47FB-8B79-CB5657DE2255}" srcOrd="0" destOrd="0" presId="urn:microsoft.com/office/officeart/2005/8/layout/cycle2"/>
    <dgm:cxn modelId="{ACE1C20C-C93D-468B-8C4F-F4C8DCD6413E}" type="presOf" srcId="{FA6FCA7F-AD16-40AD-B859-ED0C90F9DB05}" destId="{F170C1F0-911B-4FB9-AEE0-FE1D011D00BD}" srcOrd="0" destOrd="0" presId="urn:microsoft.com/office/officeart/2005/8/layout/cycle2"/>
    <dgm:cxn modelId="{301AE591-CAC2-4442-ADA8-B8FF329D8B88}" srcId="{4E5901EC-04D4-4E9D-BC16-32CFEF2B28BC}" destId="{FAE0231F-6A07-4B82-9E78-3EBB13DEDC7D}" srcOrd="4" destOrd="0" parTransId="{FFFEEB09-9F68-4FE3-AE0E-2B6FF9B4DE8E}" sibTransId="{AE99897A-C490-47EA-9E14-592EE20B3F3A}"/>
    <dgm:cxn modelId="{3A6CBA46-E6BA-4682-BFD9-F485CA37CE99}" type="presOf" srcId="{AE99897A-C490-47EA-9E14-592EE20B3F3A}" destId="{88B2EAF3-5A36-412B-A867-6137FCFD6562}" srcOrd="0" destOrd="0" presId="urn:microsoft.com/office/officeart/2005/8/layout/cycle2"/>
    <dgm:cxn modelId="{260938B2-37CD-490A-88C6-B081BF5F811C}" srcId="{4E5901EC-04D4-4E9D-BC16-32CFEF2B28BC}" destId="{9869305F-39CD-404D-B035-A063262C9C8A}" srcOrd="0" destOrd="0" parTransId="{1C512EE5-AED4-47C9-B174-E7209978CF73}" sibTransId="{0B07C05B-3C14-49F7-8BC5-247E7A9E5488}"/>
    <dgm:cxn modelId="{B18A6E17-7A61-4CC4-91B0-C493D0845527}" type="presOf" srcId="{AAA682D6-A78D-420A-9388-6CBEC05F807E}" destId="{08EEB2B9-D1E6-44F3-B7F1-CD19ABDBF010}" srcOrd="0" destOrd="0" presId="urn:microsoft.com/office/officeart/2005/8/layout/cycle2"/>
    <dgm:cxn modelId="{AEE12FAB-89BB-43C9-8291-6E1F7947600A}" type="presOf" srcId="{4E5901EC-04D4-4E9D-BC16-32CFEF2B28BC}" destId="{AAD542FB-8E54-4BFD-AFBF-9ECEFD8ED4E8}" srcOrd="0" destOrd="0" presId="urn:microsoft.com/office/officeart/2005/8/layout/cycle2"/>
    <dgm:cxn modelId="{5736D5E9-F5F5-4E98-8E47-63F296078129}" type="presOf" srcId="{AAA682D6-A78D-420A-9388-6CBEC05F807E}" destId="{4193F46C-4B53-4C6E-8B39-CBCB49A84054}" srcOrd="1" destOrd="0" presId="urn:microsoft.com/office/officeart/2005/8/layout/cycle2"/>
    <dgm:cxn modelId="{F91265F6-47FB-42D3-AC3A-66A429656C78}" srcId="{4E5901EC-04D4-4E9D-BC16-32CFEF2B28BC}" destId="{FA6FCA7F-AD16-40AD-B859-ED0C90F9DB05}" srcOrd="3" destOrd="0" parTransId="{82E02CD6-2E47-44BB-A9F8-D26CAF0E7069}" sibTransId="{80673A92-E083-449A-937A-75E832472447}"/>
    <dgm:cxn modelId="{039C5569-87EA-47E8-8B26-64712BB34E0C}" type="presOf" srcId="{701C0073-C334-418F-9126-8BC501D52E0C}" destId="{062DD8DC-E768-494A-A527-79CABCE67A88}" srcOrd="1" destOrd="0" presId="urn:microsoft.com/office/officeart/2005/8/layout/cycle2"/>
    <dgm:cxn modelId="{8CDEC252-B908-432D-8304-9879A844B49F}" type="presOf" srcId="{0B07C05B-3C14-49F7-8BC5-247E7A9E5488}" destId="{2E5AB3BD-BA10-4756-B7B7-2A1879A61512}" srcOrd="0" destOrd="0" presId="urn:microsoft.com/office/officeart/2005/8/layout/cycle2"/>
    <dgm:cxn modelId="{5A62F340-901D-48D7-899F-4ECD7BB17633}" type="presOf" srcId="{80673A92-E083-449A-937A-75E832472447}" destId="{F7A78423-EDAC-4811-BBF5-00FAFF1D1DF2}" srcOrd="1" destOrd="0" presId="urn:microsoft.com/office/officeart/2005/8/layout/cycle2"/>
    <dgm:cxn modelId="{DDC58314-FAFF-402E-84D9-CB6A232B4D64}" type="presOf" srcId="{3B767055-A8CE-4165-BE48-1471C71A9648}" destId="{62D1F32F-F4B9-460D-A590-A5DCDB6C19EB}" srcOrd="1" destOrd="0" presId="urn:microsoft.com/office/officeart/2005/8/layout/cycle2"/>
    <dgm:cxn modelId="{8D18103A-2F0E-4744-B9FD-C5CFC54C5CDA}" srcId="{4E5901EC-04D4-4E9D-BC16-32CFEF2B28BC}" destId="{54255F17-1CA3-4F33-98D0-716086B7A459}" srcOrd="5" destOrd="0" parTransId="{73709BAA-AEB4-48AC-8221-08198CD43D62}" sibTransId="{3B767055-A8CE-4165-BE48-1471C71A9648}"/>
    <dgm:cxn modelId="{1FFD8A8F-E482-43D1-8812-C10E88DB03EF}" type="presOf" srcId="{80673A92-E083-449A-937A-75E832472447}" destId="{952A46DA-EB09-48A2-8107-86EADD2DC9E8}" srcOrd="0" destOrd="0" presId="urn:microsoft.com/office/officeart/2005/8/layout/cycle2"/>
    <dgm:cxn modelId="{5918448A-C597-468E-AE22-D9D5761DA6A9}" srcId="{4E5901EC-04D4-4E9D-BC16-32CFEF2B28BC}" destId="{8DB51981-A469-48E8-8E13-B49C99EFABB9}" srcOrd="2" destOrd="0" parTransId="{66D93303-3169-4358-9564-C1CB420B5233}" sibTransId="{AAA682D6-A78D-420A-9388-6CBEC05F807E}"/>
    <dgm:cxn modelId="{3F245D13-D10D-4BC0-9623-83AB5785838B}" type="presOf" srcId="{3B767055-A8CE-4165-BE48-1471C71A9648}" destId="{42E5B84D-97B6-46CD-9DA7-FBCF09545242}" srcOrd="0" destOrd="0" presId="urn:microsoft.com/office/officeart/2005/8/layout/cycle2"/>
    <dgm:cxn modelId="{466D7F46-9FB1-44A3-B075-98EB31E2D04C}" type="presOf" srcId="{9869305F-39CD-404D-B035-A063262C9C8A}" destId="{3E326BA6-38B9-4013-82AE-971038C405DA}" srcOrd="0" destOrd="0" presId="urn:microsoft.com/office/officeart/2005/8/layout/cycle2"/>
    <dgm:cxn modelId="{06ADBF4C-5DEF-4354-95C9-F98E7DE521E5}" type="presOf" srcId="{AE99897A-C490-47EA-9E14-592EE20B3F3A}" destId="{DE8B0AF8-A059-4587-A43C-C902981422E5}" srcOrd="1" destOrd="0" presId="urn:microsoft.com/office/officeart/2005/8/layout/cycle2"/>
    <dgm:cxn modelId="{21F9BE74-1097-4251-B0D2-FB09975FC006}" type="presOf" srcId="{FAE0231F-6A07-4B82-9E78-3EBB13DEDC7D}" destId="{EADCB6CA-B8FA-4307-A5E3-4CA6FFFCBEE8}" srcOrd="0" destOrd="0" presId="urn:microsoft.com/office/officeart/2005/8/layout/cycle2"/>
    <dgm:cxn modelId="{6B402E05-B321-4B37-94E5-F1445EB0513F}" type="presParOf" srcId="{AAD542FB-8E54-4BFD-AFBF-9ECEFD8ED4E8}" destId="{3E326BA6-38B9-4013-82AE-971038C405DA}" srcOrd="0" destOrd="0" presId="urn:microsoft.com/office/officeart/2005/8/layout/cycle2"/>
    <dgm:cxn modelId="{6CDA76A4-9C6A-4624-AA26-59BA67B13017}" type="presParOf" srcId="{AAD542FB-8E54-4BFD-AFBF-9ECEFD8ED4E8}" destId="{2E5AB3BD-BA10-4756-B7B7-2A1879A61512}" srcOrd="1" destOrd="0" presId="urn:microsoft.com/office/officeart/2005/8/layout/cycle2"/>
    <dgm:cxn modelId="{24D62AC3-AE6F-4E3C-A01A-A9D6639FA830}" type="presParOf" srcId="{2E5AB3BD-BA10-4756-B7B7-2A1879A61512}" destId="{DEF5489A-C95F-4C59-BAA2-62B21889F751}" srcOrd="0" destOrd="0" presId="urn:microsoft.com/office/officeart/2005/8/layout/cycle2"/>
    <dgm:cxn modelId="{B4BE23AB-7FA4-4C3E-86F7-FCC6C9CE13F6}" type="presParOf" srcId="{AAD542FB-8E54-4BFD-AFBF-9ECEFD8ED4E8}" destId="{54C8D22D-F153-4442-8F4D-32F1B9A36971}" srcOrd="2" destOrd="0" presId="urn:microsoft.com/office/officeart/2005/8/layout/cycle2"/>
    <dgm:cxn modelId="{345098F2-FC84-460C-8750-5C9E09F752F1}" type="presParOf" srcId="{AAD542FB-8E54-4BFD-AFBF-9ECEFD8ED4E8}" destId="{0CD4FB9E-AAAC-47FB-8B79-CB5657DE2255}" srcOrd="3" destOrd="0" presId="urn:microsoft.com/office/officeart/2005/8/layout/cycle2"/>
    <dgm:cxn modelId="{4DB2250B-C023-4341-AD85-8032291CA519}" type="presParOf" srcId="{0CD4FB9E-AAAC-47FB-8B79-CB5657DE2255}" destId="{062DD8DC-E768-494A-A527-79CABCE67A88}" srcOrd="0" destOrd="0" presId="urn:microsoft.com/office/officeart/2005/8/layout/cycle2"/>
    <dgm:cxn modelId="{04E96614-3510-40DA-AC25-2805B5AF8121}" type="presParOf" srcId="{AAD542FB-8E54-4BFD-AFBF-9ECEFD8ED4E8}" destId="{C0AA7D5C-35C9-4B2F-A3D5-FAB4DE4F8BFC}" srcOrd="4" destOrd="0" presId="urn:microsoft.com/office/officeart/2005/8/layout/cycle2"/>
    <dgm:cxn modelId="{B6CAA542-85B5-4CE3-B05D-157CC984B1E6}" type="presParOf" srcId="{AAD542FB-8E54-4BFD-AFBF-9ECEFD8ED4E8}" destId="{08EEB2B9-D1E6-44F3-B7F1-CD19ABDBF010}" srcOrd="5" destOrd="0" presId="urn:microsoft.com/office/officeart/2005/8/layout/cycle2"/>
    <dgm:cxn modelId="{C279F4DA-C451-40E6-8300-3B85ACE76F57}" type="presParOf" srcId="{08EEB2B9-D1E6-44F3-B7F1-CD19ABDBF010}" destId="{4193F46C-4B53-4C6E-8B39-CBCB49A84054}" srcOrd="0" destOrd="0" presId="urn:microsoft.com/office/officeart/2005/8/layout/cycle2"/>
    <dgm:cxn modelId="{8E5A6515-67A4-4CDC-9BF4-F3E76EC9B994}" type="presParOf" srcId="{AAD542FB-8E54-4BFD-AFBF-9ECEFD8ED4E8}" destId="{F170C1F0-911B-4FB9-AEE0-FE1D011D00BD}" srcOrd="6" destOrd="0" presId="urn:microsoft.com/office/officeart/2005/8/layout/cycle2"/>
    <dgm:cxn modelId="{36E0AB6A-A202-46BC-A909-B4B2C3EC734D}" type="presParOf" srcId="{AAD542FB-8E54-4BFD-AFBF-9ECEFD8ED4E8}" destId="{952A46DA-EB09-48A2-8107-86EADD2DC9E8}" srcOrd="7" destOrd="0" presId="urn:microsoft.com/office/officeart/2005/8/layout/cycle2"/>
    <dgm:cxn modelId="{661BF0DD-E4E1-45EF-AE7A-5D322C1FD3DA}" type="presParOf" srcId="{952A46DA-EB09-48A2-8107-86EADD2DC9E8}" destId="{F7A78423-EDAC-4811-BBF5-00FAFF1D1DF2}" srcOrd="0" destOrd="0" presId="urn:microsoft.com/office/officeart/2005/8/layout/cycle2"/>
    <dgm:cxn modelId="{091B2D42-0898-432C-B469-ADE1B444A0A9}" type="presParOf" srcId="{AAD542FB-8E54-4BFD-AFBF-9ECEFD8ED4E8}" destId="{EADCB6CA-B8FA-4307-A5E3-4CA6FFFCBEE8}" srcOrd="8" destOrd="0" presId="urn:microsoft.com/office/officeart/2005/8/layout/cycle2"/>
    <dgm:cxn modelId="{9C515309-CECE-4024-8638-EB6D1B3DF07E}" type="presParOf" srcId="{AAD542FB-8E54-4BFD-AFBF-9ECEFD8ED4E8}" destId="{88B2EAF3-5A36-412B-A867-6137FCFD6562}" srcOrd="9" destOrd="0" presId="urn:microsoft.com/office/officeart/2005/8/layout/cycle2"/>
    <dgm:cxn modelId="{D99604A6-1031-41F6-8A4D-9865FF8E7C68}" type="presParOf" srcId="{88B2EAF3-5A36-412B-A867-6137FCFD6562}" destId="{DE8B0AF8-A059-4587-A43C-C902981422E5}" srcOrd="0" destOrd="0" presId="urn:microsoft.com/office/officeart/2005/8/layout/cycle2"/>
    <dgm:cxn modelId="{A5F090A1-287E-41B5-9F6A-D91EFDA1F6CF}" type="presParOf" srcId="{AAD542FB-8E54-4BFD-AFBF-9ECEFD8ED4E8}" destId="{958C2963-F145-4EE5-8146-104F0CA25E9F}" srcOrd="10" destOrd="0" presId="urn:microsoft.com/office/officeart/2005/8/layout/cycle2"/>
    <dgm:cxn modelId="{E6AD8FA8-50A9-461A-B8FC-24E4E0D73446}" type="presParOf" srcId="{AAD542FB-8E54-4BFD-AFBF-9ECEFD8ED4E8}" destId="{42E5B84D-97B6-46CD-9DA7-FBCF09545242}" srcOrd="11" destOrd="0" presId="urn:microsoft.com/office/officeart/2005/8/layout/cycle2"/>
    <dgm:cxn modelId="{75D60C15-DCA3-4D34-AF8D-1B225F5A9412}" type="presParOf" srcId="{42E5B84D-97B6-46CD-9DA7-FBCF09545242}" destId="{62D1F32F-F4B9-460D-A590-A5DCDB6C19EB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2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4E5901EC-04D4-4E9D-BC16-32CFEF2B28BC}" type="doc">
      <dgm:prSet loTypeId="urn:microsoft.com/office/officeart/2005/8/layout/cycle2" loCatId="cycle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hr-HR"/>
        </a:p>
      </dgm:t>
    </dgm:pt>
    <dgm:pt modelId="{9869305F-39CD-404D-B035-A063262C9C8A}">
      <dgm:prSet phldrT="[Text]"/>
      <dgm:spPr/>
      <dgm:t>
        <a:bodyPr/>
        <a:lstStyle/>
        <a:p>
          <a:r>
            <a:rPr lang="hr-HR"/>
            <a:t>1</a:t>
          </a:r>
        </a:p>
      </dgm:t>
    </dgm:pt>
    <dgm:pt modelId="{1C512EE5-AED4-47C9-B174-E7209978CF73}" type="parTrans" cxnId="{260938B2-37CD-490A-88C6-B081BF5F811C}">
      <dgm:prSet/>
      <dgm:spPr/>
      <dgm:t>
        <a:bodyPr/>
        <a:lstStyle/>
        <a:p>
          <a:endParaRPr lang="hr-HR"/>
        </a:p>
      </dgm:t>
    </dgm:pt>
    <dgm:pt modelId="{0B07C05B-3C14-49F7-8BC5-247E7A9E5488}" type="sibTrans" cxnId="{260938B2-37CD-490A-88C6-B081BF5F811C}">
      <dgm:prSet/>
      <dgm:spPr/>
      <dgm:t>
        <a:bodyPr/>
        <a:lstStyle/>
        <a:p>
          <a:endParaRPr lang="hr-HR"/>
        </a:p>
      </dgm:t>
    </dgm:pt>
    <dgm:pt modelId="{CD22BF5E-DD21-4404-9DE5-B1FF0B3D259A}">
      <dgm:prSet phldrT="[Text]"/>
      <dgm:spPr/>
      <dgm:t>
        <a:bodyPr/>
        <a:lstStyle/>
        <a:p>
          <a:r>
            <a:rPr lang="hr-HR"/>
            <a:t>1</a:t>
          </a:r>
        </a:p>
      </dgm:t>
    </dgm:pt>
    <dgm:pt modelId="{870A2D57-CBDD-4965-B4E9-72C0D15ECFD4}" type="parTrans" cxnId="{3BC76103-5D21-47F8-BD49-A5B2DF13EA10}">
      <dgm:prSet/>
      <dgm:spPr/>
      <dgm:t>
        <a:bodyPr/>
        <a:lstStyle/>
        <a:p>
          <a:endParaRPr lang="hr-HR"/>
        </a:p>
      </dgm:t>
    </dgm:pt>
    <dgm:pt modelId="{701C0073-C334-418F-9126-8BC501D52E0C}" type="sibTrans" cxnId="{3BC76103-5D21-47F8-BD49-A5B2DF13EA10}">
      <dgm:prSet/>
      <dgm:spPr/>
      <dgm:t>
        <a:bodyPr/>
        <a:lstStyle/>
        <a:p>
          <a:endParaRPr lang="hr-HR"/>
        </a:p>
      </dgm:t>
    </dgm:pt>
    <dgm:pt modelId="{8DB51981-A469-48E8-8E13-B49C99EFABB9}">
      <dgm:prSet phldrT="[Text]"/>
      <dgm:spPr/>
      <dgm:t>
        <a:bodyPr/>
        <a:lstStyle/>
        <a:p>
          <a:r>
            <a:rPr lang="hr-HR"/>
            <a:t>1</a:t>
          </a:r>
        </a:p>
      </dgm:t>
    </dgm:pt>
    <dgm:pt modelId="{66D93303-3169-4358-9564-C1CB420B5233}" type="parTrans" cxnId="{5918448A-C597-468E-AE22-D9D5761DA6A9}">
      <dgm:prSet/>
      <dgm:spPr/>
      <dgm:t>
        <a:bodyPr/>
        <a:lstStyle/>
        <a:p>
          <a:endParaRPr lang="hr-HR"/>
        </a:p>
      </dgm:t>
    </dgm:pt>
    <dgm:pt modelId="{AAA682D6-A78D-420A-9388-6CBEC05F807E}" type="sibTrans" cxnId="{5918448A-C597-468E-AE22-D9D5761DA6A9}">
      <dgm:prSet/>
      <dgm:spPr/>
      <dgm:t>
        <a:bodyPr/>
        <a:lstStyle/>
        <a:p>
          <a:endParaRPr lang="hr-HR"/>
        </a:p>
      </dgm:t>
    </dgm:pt>
    <dgm:pt modelId="{FA6FCA7F-AD16-40AD-B859-ED0C90F9DB05}">
      <dgm:prSet phldrT="[Text]"/>
      <dgm:spPr/>
      <dgm:t>
        <a:bodyPr/>
        <a:lstStyle/>
        <a:p>
          <a:r>
            <a:rPr lang="hr-HR"/>
            <a:t>1</a:t>
          </a:r>
        </a:p>
      </dgm:t>
    </dgm:pt>
    <dgm:pt modelId="{82E02CD6-2E47-44BB-A9F8-D26CAF0E7069}" type="parTrans" cxnId="{F91265F6-47FB-42D3-AC3A-66A429656C78}">
      <dgm:prSet/>
      <dgm:spPr/>
      <dgm:t>
        <a:bodyPr/>
        <a:lstStyle/>
        <a:p>
          <a:endParaRPr lang="hr-HR"/>
        </a:p>
      </dgm:t>
    </dgm:pt>
    <dgm:pt modelId="{80673A92-E083-449A-937A-75E832472447}" type="sibTrans" cxnId="{F91265F6-47FB-42D3-AC3A-66A429656C78}">
      <dgm:prSet/>
      <dgm:spPr/>
      <dgm:t>
        <a:bodyPr/>
        <a:lstStyle/>
        <a:p>
          <a:endParaRPr lang="hr-HR"/>
        </a:p>
      </dgm:t>
    </dgm:pt>
    <dgm:pt modelId="{FAE0231F-6A07-4B82-9E78-3EBB13DEDC7D}">
      <dgm:prSet phldrT="[Text]"/>
      <dgm:spPr/>
      <dgm:t>
        <a:bodyPr/>
        <a:lstStyle/>
        <a:p>
          <a:r>
            <a:rPr lang="hr-HR"/>
            <a:t>1</a:t>
          </a:r>
        </a:p>
      </dgm:t>
    </dgm:pt>
    <dgm:pt modelId="{FFFEEB09-9F68-4FE3-AE0E-2B6FF9B4DE8E}" type="parTrans" cxnId="{301AE591-CAC2-4442-ADA8-B8FF329D8B88}">
      <dgm:prSet/>
      <dgm:spPr/>
      <dgm:t>
        <a:bodyPr/>
        <a:lstStyle/>
        <a:p>
          <a:endParaRPr lang="hr-HR"/>
        </a:p>
      </dgm:t>
    </dgm:pt>
    <dgm:pt modelId="{AE99897A-C490-47EA-9E14-592EE20B3F3A}" type="sibTrans" cxnId="{301AE591-CAC2-4442-ADA8-B8FF329D8B88}">
      <dgm:prSet/>
      <dgm:spPr/>
      <dgm:t>
        <a:bodyPr/>
        <a:lstStyle/>
        <a:p>
          <a:endParaRPr lang="hr-HR"/>
        </a:p>
      </dgm:t>
    </dgm:pt>
    <dgm:pt modelId="{AAD542FB-8E54-4BFD-AFBF-9ECEFD8ED4E8}" type="pres">
      <dgm:prSet presAssocID="{4E5901EC-04D4-4E9D-BC16-32CFEF2B28BC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hr-HR"/>
        </a:p>
      </dgm:t>
    </dgm:pt>
    <dgm:pt modelId="{3E326BA6-38B9-4013-82AE-971038C405DA}" type="pres">
      <dgm:prSet presAssocID="{9869305F-39CD-404D-B035-A063262C9C8A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2E5AB3BD-BA10-4756-B7B7-2A1879A61512}" type="pres">
      <dgm:prSet presAssocID="{0B07C05B-3C14-49F7-8BC5-247E7A9E5488}" presName="sibTrans" presStyleLbl="sibTrans2D1" presStyleIdx="0" presStyleCnt="5"/>
      <dgm:spPr/>
      <dgm:t>
        <a:bodyPr/>
        <a:lstStyle/>
        <a:p>
          <a:endParaRPr lang="hr-HR"/>
        </a:p>
      </dgm:t>
    </dgm:pt>
    <dgm:pt modelId="{DEF5489A-C95F-4C59-BAA2-62B21889F751}" type="pres">
      <dgm:prSet presAssocID="{0B07C05B-3C14-49F7-8BC5-247E7A9E5488}" presName="connectorText" presStyleLbl="sibTrans2D1" presStyleIdx="0" presStyleCnt="5"/>
      <dgm:spPr/>
      <dgm:t>
        <a:bodyPr/>
        <a:lstStyle/>
        <a:p>
          <a:endParaRPr lang="hr-HR"/>
        </a:p>
      </dgm:t>
    </dgm:pt>
    <dgm:pt modelId="{54C8D22D-F153-4442-8F4D-32F1B9A36971}" type="pres">
      <dgm:prSet presAssocID="{CD22BF5E-DD21-4404-9DE5-B1FF0B3D259A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0CD4FB9E-AAAC-47FB-8B79-CB5657DE2255}" type="pres">
      <dgm:prSet presAssocID="{701C0073-C334-418F-9126-8BC501D52E0C}" presName="sibTrans" presStyleLbl="sibTrans2D1" presStyleIdx="1" presStyleCnt="5"/>
      <dgm:spPr/>
      <dgm:t>
        <a:bodyPr/>
        <a:lstStyle/>
        <a:p>
          <a:endParaRPr lang="hr-HR"/>
        </a:p>
      </dgm:t>
    </dgm:pt>
    <dgm:pt modelId="{062DD8DC-E768-494A-A527-79CABCE67A88}" type="pres">
      <dgm:prSet presAssocID="{701C0073-C334-418F-9126-8BC501D52E0C}" presName="connectorText" presStyleLbl="sibTrans2D1" presStyleIdx="1" presStyleCnt="5"/>
      <dgm:spPr/>
      <dgm:t>
        <a:bodyPr/>
        <a:lstStyle/>
        <a:p>
          <a:endParaRPr lang="hr-HR"/>
        </a:p>
      </dgm:t>
    </dgm:pt>
    <dgm:pt modelId="{C0AA7D5C-35C9-4B2F-A3D5-FAB4DE4F8BFC}" type="pres">
      <dgm:prSet presAssocID="{8DB51981-A469-48E8-8E13-B49C99EFABB9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08EEB2B9-D1E6-44F3-B7F1-CD19ABDBF010}" type="pres">
      <dgm:prSet presAssocID="{AAA682D6-A78D-420A-9388-6CBEC05F807E}" presName="sibTrans" presStyleLbl="sibTrans2D1" presStyleIdx="2" presStyleCnt="5"/>
      <dgm:spPr/>
      <dgm:t>
        <a:bodyPr/>
        <a:lstStyle/>
        <a:p>
          <a:endParaRPr lang="hr-HR"/>
        </a:p>
      </dgm:t>
    </dgm:pt>
    <dgm:pt modelId="{4193F46C-4B53-4C6E-8B39-CBCB49A84054}" type="pres">
      <dgm:prSet presAssocID="{AAA682D6-A78D-420A-9388-6CBEC05F807E}" presName="connectorText" presStyleLbl="sibTrans2D1" presStyleIdx="2" presStyleCnt="5"/>
      <dgm:spPr/>
      <dgm:t>
        <a:bodyPr/>
        <a:lstStyle/>
        <a:p>
          <a:endParaRPr lang="hr-HR"/>
        </a:p>
      </dgm:t>
    </dgm:pt>
    <dgm:pt modelId="{F170C1F0-911B-4FB9-AEE0-FE1D011D00BD}" type="pres">
      <dgm:prSet presAssocID="{FA6FCA7F-AD16-40AD-B859-ED0C90F9DB05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952A46DA-EB09-48A2-8107-86EADD2DC9E8}" type="pres">
      <dgm:prSet presAssocID="{80673A92-E083-449A-937A-75E832472447}" presName="sibTrans" presStyleLbl="sibTrans2D1" presStyleIdx="3" presStyleCnt="5"/>
      <dgm:spPr/>
      <dgm:t>
        <a:bodyPr/>
        <a:lstStyle/>
        <a:p>
          <a:endParaRPr lang="hr-HR"/>
        </a:p>
      </dgm:t>
    </dgm:pt>
    <dgm:pt modelId="{F7A78423-EDAC-4811-BBF5-00FAFF1D1DF2}" type="pres">
      <dgm:prSet presAssocID="{80673A92-E083-449A-937A-75E832472447}" presName="connectorText" presStyleLbl="sibTrans2D1" presStyleIdx="3" presStyleCnt="5"/>
      <dgm:spPr/>
      <dgm:t>
        <a:bodyPr/>
        <a:lstStyle/>
        <a:p>
          <a:endParaRPr lang="hr-HR"/>
        </a:p>
      </dgm:t>
    </dgm:pt>
    <dgm:pt modelId="{EADCB6CA-B8FA-4307-A5E3-4CA6FFFCBEE8}" type="pres">
      <dgm:prSet presAssocID="{FAE0231F-6A07-4B82-9E78-3EBB13DEDC7D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88B2EAF3-5A36-412B-A867-6137FCFD6562}" type="pres">
      <dgm:prSet presAssocID="{AE99897A-C490-47EA-9E14-592EE20B3F3A}" presName="sibTrans" presStyleLbl="sibTrans2D1" presStyleIdx="4" presStyleCnt="5"/>
      <dgm:spPr/>
      <dgm:t>
        <a:bodyPr/>
        <a:lstStyle/>
        <a:p>
          <a:endParaRPr lang="hr-HR"/>
        </a:p>
      </dgm:t>
    </dgm:pt>
    <dgm:pt modelId="{DE8B0AF8-A059-4587-A43C-C902981422E5}" type="pres">
      <dgm:prSet presAssocID="{AE99897A-C490-47EA-9E14-592EE20B3F3A}" presName="connectorText" presStyleLbl="sibTrans2D1" presStyleIdx="4" presStyleCnt="5"/>
      <dgm:spPr/>
      <dgm:t>
        <a:bodyPr/>
        <a:lstStyle/>
        <a:p>
          <a:endParaRPr lang="hr-HR"/>
        </a:p>
      </dgm:t>
    </dgm:pt>
  </dgm:ptLst>
  <dgm:cxnLst>
    <dgm:cxn modelId="{96107C99-CC02-4121-853D-FAC3EBD94DE4}" type="presOf" srcId="{0B07C05B-3C14-49F7-8BC5-247E7A9E5488}" destId="{2E5AB3BD-BA10-4756-B7B7-2A1879A61512}" srcOrd="0" destOrd="0" presId="urn:microsoft.com/office/officeart/2005/8/layout/cycle2"/>
    <dgm:cxn modelId="{F91265F6-47FB-42D3-AC3A-66A429656C78}" srcId="{4E5901EC-04D4-4E9D-BC16-32CFEF2B28BC}" destId="{FA6FCA7F-AD16-40AD-B859-ED0C90F9DB05}" srcOrd="3" destOrd="0" parTransId="{82E02CD6-2E47-44BB-A9F8-D26CAF0E7069}" sibTransId="{80673A92-E083-449A-937A-75E832472447}"/>
    <dgm:cxn modelId="{3BC76103-5D21-47F8-BD49-A5B2DF13EA10}" srcId="{4E5901EC-04D4-4E9D-BC16-32CFEF2B28BC}" destId="{CD22BF5E-DD21-4404-9DE5-B1FF0B3D259A}" srcOrd="1" destOrd="0" parTransId="{870A2D57-CBDD-4965-B4E9-72C0D15ECFD4}" sibTransId="{701C0073-C334-418F-9126-8BC501D52E0C}"/>
    <dgm:cxn modelId="{2AB42076-CE9E-4C29-807F-70F1820EEBAE}" type="presOf" srcId="{FAE0231F-6A07-4B82-9E78-3EBB13DEDC7D}" destId="{EADCB6CA-B8FA-4307-A5E3-4CA6FFFCBEE8}" srcOrd="0" destOrd="0" presId="urn:microsoft.com/office/officeart/2005/8/layout/cycle2"/>
    <dgm:cxn modelId="{24675C53-1D77-420E-B151-546BEC223A55}" type="presOf" srcId="{4E5901EC-04D4-4E9D-BC16-32CFEF2B28BC}" destId="{AAD542FB-8E54-4BFD-AFBF-9ECEFD8ED4E8}" srcOrd="0" destOrd="0" presId="urn:microsoft.com/office/officeart/2005/8/layout/cycle2"/>
    <dgm:cxn modelId="{C0144F02-46DB-4112-92AD-419C9BA93BDB}" type="presOf" srcId="{AE99897A-C490-47EA-9E14-592EE20B3F3A}" destId="{88B2EAF3-5A36-412B-A867-6137FCFD6562}" srcOrd="0" destOrd="0" presId="urn:microsoft.com/office/officeart/2005/8/layout/cycle2"/>
    <dgm:cxn modelId="{95101987-D262-42EC-9F21-707163B5331D}" type="presOf" srcId="{8DB51981-A469-48E8-8E13-B49C99EFABB9}" destId="{C0AA7D5C-35C9-4B2F-A3D5-FAB4DE4F8BFC}" srcOrd="0" destOrd="0" presId="urn:microsoft.com/office/officeart/2005/8/layout/cycle2"/>
    <dgm:cxn modelId="{6C874E28-AA1E-4083-B9C7-15C6B20FDE26}" type="presOf" srcId="{80673A92-E083-449A-937A-75E832472447}" destId="{F7A78423-EDAC-4811-BBF5-00FAFF1D1DF2}" srcOrd="1" destOrd="0" presId="urn:microsoft.com/office/officeart/2005/8/layout/cycle2"/>
    <dgm:cxn modelId="{301AE591-CAC2-4442-ADA8-B8FF329D8B88}" srcId="{4E5901EC-04D4-4E9D-BC16-32CFEF2B28BC}" destId="{FAE0231F-6A07-4B82-9E78-3EBB13DEDC7D}" srcOrd="4" destOrd="0" parTransId="{FFFEEB09-9F68-4FE3-AE0E-2B6FF9B4DE8E}" sibTransId="{AE99897A-C490-47EA-9E14-592EE20B3F3A}"/>
    <dgm:cxn modelId="{74E645A8-01F0-4236-9757-64DEE8886966}" type="presOf" srcId="{701C0073-C334-418F-9126-8BC501D52E0C}" destId="{0CD4FB9E-AAAC-47FB-8B79-CB5657DE2255}" srcOrd="0" destOrd="0" presId="urn:microsoft.com/office/officeart/2005/8/layout/cycle2"/>
    <dgm:cxn modelId="{8DE2C24D-2AB9-4D3A-81DC-ED7E2CEB154E}" type="presOf" srcId="{0B07C05B-3C14-49F7-8BC5-247E7A9E5488}" destId="{DEF5489A-C95F-4C59-BAA2-62B21889F751}" srcOrd="1" destOrd="0" presId="urn:microsoft.com/office/officeart/2005/8/layout/cycle2"/>
    <dgm:cxn modelId="{440850DD-E5FB-44AD-AD2D-F532191B8A18}" type="presOf" srcId="{80673A92-E083-449A-937A-75E832472447}" destId="{952A46DA-EB09-48A2-8107-86EADD2DC9E8}" srcOrd="0" destOrd="0" presId="urn:microsoft.com/office/officeart/2005/8/layout/cycle2"/>
    <dgm:cxn modelId="{0E6074D7-034C-46A7-9184-45C43587F016}" type="presOf" srcId="{AAA682D6-A78D-420A-9388-6CBEC05F807E}" destId="{4193F46C-4B53-4C6E-8B39-CBCB49A84054}" srcOrd="1" destOrd="0" presId="urn:microsoft.com/office/officeart/2005/8/layout/cycle2"/>
    <dgm:cxn modelId="{5918448A-C597-468E-AE22-D9D5761DA6A9}" srcId="{4E5901EC-04D4-4E9D-BC16-32CFEF2B28BC}" destId="{8DB51981-A469-48E8-8E13-B49C99EFABB9}" srcOrd="2" destOrd="0" parTransId="{66D93303-3169-4358-9564-C1CB420B5233}" sibTransId="{AAA682D6-A78D-420A-9388-6CBEC05F807E}"/>
    <dgm:cxn modelId="{B57885EA-7453-42AA-B852-EA6573CFB917}" type="presOf" srcId="{FA6FCA7F-AD16-40AD-B859-ED0C90F9DB05}" destId="{F170C1F0-911B-4FB9-AEE0-FE1D011D00BD}" srcOrd="0" destOrd="0" presId="urn:microsoft.com/office/officeart/2005/8/layout/cycle2"/>
    <dgm:cxn modelId="{B9841328-0A40-484D-9D5C-907FEB71C3A8}" type="presOf" srcId="{CD22BF5E-DD21-4404-9DE5-B1FF0B3D259A}" destId="{54C8D22D-F153-4442-8F4D-32F1B9A36971}" srcOrd="0" destOrd="0" presId="urn:microsoft.com/office/officeart/2005/8/layout/cycle2"/>
    <dgm:cxn modelId="{045F10B0-3104-4A1E-A5EB-1017E52AF203}" type="presOf" srcId="{AAA682D6-A78D-420A-9388-6CBEC05F807E}" destId="{08EEB2B9-D1E6-44F3-B7F1-CD19ABDBF010}" srcOrd="0" destOrd="0" presId="urn:microsoft.com/office/officeart/2005/8/layout/cycle2"/>
    <dgm:cxn modelId="{584DE6F5-FE47-40BF-8123-B6CA3C5B126C}" type="presOf" srcId="{701C0073-C334-418F-9126-8BC501D52E0C}" destId="{062DD8DC-E768-494A-A527-79CABCE67A88}" srcOrd="1" destOrd="0" presId="urn:microsoft.com/office/officeart/2005/8/layout/cycle2"/>
    <dgm:cxn modelId="{E9BF7D02-4F94-44CD-A971-0C723A3EECEE}" type="presOf" srcId="{9869305F-39CD-404D-B035-A063262C9C8A}" destId="{3E326BA6-38B9-4013-82AE-971038C405DA}" srcOrd="0" destOrd="0" presId="urn:microsoft.com/office/officeart/2005/8/layout/cycle2"/>
    <dgm:cxn modelId="{260938B2-37CD-490A-88C6-B081BF5F811C}" srcId="{4E5901EC-04D4-4E9D-BC16-32CFEF2B28BC}" destId="{9869305F-39CD-404D-B035-A063262C9C8A}" srcOrd="0" destOrd="0" parTransId="{1C512EE5-AED4-47C9-B174-E7209978CF73}" sibTransId="{0B07C05B-3C14-49F7-8BC5-247E7A9E5488}"/>
    <dgm:cxn modelId="{872F204E-9C2B-4F4C-B6FE-FD5CBD2B31AC}" type="presOf" srcId="{AE99897A-C490-47EA-9E14-592EE20B3F3A}" destId="{DE8B0AF8-A059-4587-A43C-C902981422E5}" srcOrd="1" destOrd="0" presId="urn:microsoft.com/office/officeart/2005/8/layout/cycle2"/>
    <dgm:cxn modelId="{0FE06A27-4FF7-433F-A498-A835568D0FD8}" type="presParOf" srcId="{AAD542FB-8E54-4BFD-AFBF-9ECEFD8ED4E8}" destId="{3E326BA6-38B9-4013-82AE-971038C405DA}" srcOrd="0" destOrd="0" presId="urn:microsoft.com/office/officeart/2005/8/layout/cycle2"/>
    <dgm:cxn modelId="{532AF306-4DD5-45DE-9CC9-C1DDB880F91C}" type="presParOf" srcId="{AAD542FB-8E54-4BFD-AFBF-9ECEFD8ED4E8}" destId="{2E5AB3BD-BA10-4756-B7B7-2A1879A61512}" srcOrd="1" destOrd="0" presId="urn:microsoft.com/office/officeart/2005/8/layout/cycle2"/>
    <dgm:cxn modelId="{869FDB90-9D08-49CA-B8BF-A109C2B6F39C}" type="presParOf" srcId="{2E5AB3BD-BA10-4756-B7B7-2A1879A61512}" destId="{DEF5489A-C95F-4C59-BAA2-62B21889F751}" srcOrd="0" destOrd="0" presId="urn:microsoft.com/office/officeart/2005/8/layout/cycle2"/>
    <dgm:cxn modelId="{C26ADFA9-5EDC-49C4-99C6-AC2660045701}" type="presParOf" srcId="{AAD542FB-8E54-4BFD-AFBF-9ECEFD8ED4E8}" destId="{54C8D22D-F153-4442-8F4D-32F1B9A36971}" srcOrd="2" destOrd="0" presId="urn:microsoft.com/office/officeart/2005/8/layout/cycle2"/>
    <dgm:cxn modelId="{F7267123-B9E1-4837-8B6E-8B75D37112D9}" type="presParOf" srcId="{AAD542FB-8E54-4BFD-AFBF-9ECEFD8ED4E8}" destId="{0CD4FB9E-AAAC-47FB-8B79-CB5657DE2255}" srcOrd="3" destOrd="0" presId="urn:microsoft.com/office/officeart/2005/8/layout/cycle2"/>
    <dgm:cxn modelId="{0B595F64-BFCB-4637-BD09-D7D3450E7809}" type="presParOf" srcId="{0CD4FB9E-AAAC-47FB-8B79-CB5657DE2255}" destId="{062DD8DC-E768-494A-A527-79CABCE67A88}" srcOrd="0" destOrd="0" presId="urn:microsoft.com/office/officeart/2005/8/layout/cycle2"/>
    <dgm:cxn modelId="{F3651F62-29DD-4C4E-8C41-56119366FE7D}" type="presParOf" srcId="{AAD542FB-8E54-4BFD-AFBF-9ECEFD8ED4E8}" destId="{C0AA7D5C-35C9-4B2F-A3D5-FAB4DE4F8BFC}" srcOrd="4" destOrd="0" presId="urn:microsoft.com/office/officeart/2005/8/layout/cycle2"/>
    <dgm:cxn modelId="{45EA0964-CC1E-4E9A-857F-9D70E58CDFF9}" type="presParOf" srcId="{AAD542FB-8E54-4BFD-AFBF-9ECEFD8ED4E8}" destId="{08EEB2B9-D1E6-44F3-B7F1-CD19ABDBF010}" srcOrd="5" destOrd="0" presId="urn:microsoft.com/office/officeart/2005/8/layout/cycle2"/>
    <dgm:cxn modelId="{72D58C03-A7F1-4AD4-8D49-6ADBD2341F06}" type="presParOf" srcId="{08EEB2B9-D1E6-44F3-B7F1-CD19ABDBF010}" destId="{4193F46C-4B53-4C6E-8B39-CBCB49A84054}" srcOrd="0" destOrd="0" presId="urn:microsoft.com/office/officeart/2005/8/layout/cycle2"/>
    <dgm:cxn modelId="{61B2DD02-C415-4868-9284-6F6F21C267CE}" type="presParOf" srcId="{AAD542FB-8E54-4BFD-AFBF-9ECEFD8ED4E8}" destId="{F170C1F0-911B-4FB9-AEE0-FE1D011D00BD}" srcOrd="6" destOrd="0" presId="urn:microsoft.com/office/officeart/2005/8/layout/cycle2"/>
    <dgm:cxn modelId="{C4C4730B-E937-45C6-86E9-8BE566900AAE}" type="presParOf" srcId="{AAD542FB-8E54-4BFD-AFBF-9ECEFD8ED4E8}" destId="{952A46DA-EB09-48A2-8107-86EADD2DC9E8}" srcOrd="7" destOrd="0" presId="urn:microsoft.com/office/officeart/2005/8/layout/cycle2"/>
    <dgm:cxn modelId="{07593161-1DD2-483B-9B14-A1C96E180669}" type="presParOf" srcId="{952A46DA-EB09-48A2-8107-86EADD2DC9E8}" destId="{F7A78423-EDAC-4811-BBF5-00FAFF1D1DF2}" srcOrd="0" destOrd="0" presId="urn:microsoft.com/office/officeart/2005/8/layout/cycle2"/>
    <dgm:cxn modelId="{2301F2B2-22F4-4D13-9AB7-D4C65ABC0C7D}" type="presParOf" srcId="{AAD542FB-8E54-4BFD-AFBF-9ECEFD8ED4E8}" destId="{EADCB6CA-B8FA-4307-A5E3-4CA6FFFCBEE8}" srcOrd="8" destOrd="0" presId="urn:microsoft.com/office/officeart/2005/8/layout/cycle2"/>
    <dgm:cxn modelId="{EA3D1DA6-0A7D-437C-B6C0-6837702D580A}" type="presParOf" srcId="{AAD542FB-8E54-4BFD-AFBF-9ECEFD8ED4E8}" destId="{88B2EAF3-5A36-412B-A867-6137FCFD6562}" srcOrd="9" destOrd="0" presId="urn:microsoft.com/office/officeart/2005/8/layout/cycle2"/>
    <dgm:cxn modelId="{E70C2204-3E70-4C9A-9F94-6D56E036CCF4}" type="presParOf" srcId="{88B2EAF3-5A36-412B-A867-6137FCFD6562}" destId="{DE8B0AF8-A059-4587-A43C-C902981422E5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4E5901EC-04D4-4E9D-BC16-32CFEF2B28BC}" type="doc">
      <dgm:prSet loTypeId="urn:microsoft.com/office/officeart/2005/8/layout/cycle2" loCatId="cycle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hr-HR"/>
        </a:p>
      </dgm:t>
    </dgm:pt>
    <dgm:pt modelId="{9869305F-39CD-404D-B035-A063262C9C8A}">
      <dgm:prSet phldrT="[Text]"/>
      <dgm:spPr>
        <a:xfrm>
          <a:off x="758395" y="189"/>
          <a:ext cx="483458" cy="483458"/>
        </a:xfrm>
        <a:prstGeom prst="ellipse">
          <a:avLst/>
        </a:prstGeom>
        <a:solidFill>
          <a:srgbClr val="9BBB59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hr-HR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2</a:t>
          </a:r>
        </a:p>
      </dgm:t>
    </dgm:pt>
    <dgm:pt modelId="{1C512EE5-AED4-47C9-B174-E7209978CF73}" type="parTrans" cxnId="{260938B2-37CD-490A-88C6-B081BF5F811C}">
      <dgm:prSet/>
      <dgm:spPr/>
      <dgm:t>
        <a:bodyPr/>
        <a:lstStyle/>
        <a:p>
          <a:endParaRPr lang="hr-HR"/>
        </a:p>
      </dgm:t>
    </dgm:pt>
    <dgm:pt modelId="{0B07C05B-3C14-49F7-8BC5-247E7A9E5488}" type="sibTrans" cxnId="{260938B2-37CD-490A-88C6-B081BF5F811C}">
      <dgm:prSet/>
      <dgm:spPr>
        <a:xfrm rot="2160000">
          <a:off x="1226512" y="371407"/>
          <a:ext cx="128258" cy="163167"/>
        </a:xfrm>
        <a:prstGeom prst="rightArrow">
          <a:avLst>
            <a:gd name="adj1" fmla="val 60000"/>
            <a:gd name="adj2" fmla="val 50000"/>
          </a:avLst>
        </a:prstGeom>
        <a:solidFill>
          <a:srgbClr val="9BBB59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/>
      </dgm:spPr>
      <dgm:t>
        <a:bodyPr/>
        <a:lstStyle/>
        <a:p>
          <a:endParaRPr lang="hr-HR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CD22BF5E-DD21-4404-9DE5-B1FF0B3D259A}">
      <dgm:prSet phldrT="[Text]"/>
      <dgm:spPr>
        <a:xfrm>
          <a:off x="1345301" y="426601"/>
          <a:ext cx="483458" cy="483458"/>
        </a:xfrm>
        <a:prstGeom prst="ellipse">
          <a:avLst/>
        </a:prstGeom>
        <a:solidFill>
          <a:srgbClr val="9BBB59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hr-HR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2</a:t>
          </a:r>
        </a:p>
      </dgm:t>
    </dgm:pt>
    <dgm:pt modelId="{870A2D57-CBDD-4965-B4E9-72C0D15ECFD4}" type="parTrans" cxnId="{3BC76103-5D21-47F8-BD49-A5B2DF13EA10}">
      <dgm:prSet/>
      <dgm:spPr/>
      <dgm:t>
        <a:bodyPr/>
        <a:lstStyle/>
        <a:p>
          <a:endParaRPr lang="hr-HR"/>
        </a:p>
      </dgm:t>
    </dgm:pt>
    <dgm:pt modelId="{701C0073-C334-418F-9126-8BC501D52E0C}" type="sibTrans" cxnId="{3BC76103-5D21-47F8-BD49-A5B2DF13EA10}">
      <dgm:prSet/>
      <dgm:spPr>
        <a:xfrm rot="6480000">
          <a:off x="1411934" y="928270"/>
          <a:ext cx="128258" cy="163167"/>
        </a:xfrm>
        <a:prstGeom prst="rightArrow">
          <a:avLst>
            <a:gd name="adj1" fmla="val 60000"/>
            <a:gd name="adj2" fmla="val 50000"/>
          </a:avLst>
        </a:prstGeom>
        <a:solidFill>
          <a:srgbClr val="9BBB59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/>
      </dgm:spPr>
      <dgm:t>
        <a:bodyPr/>
        <a:lstStyle/>
        <a:p>
          <a:endParaRPr lang="hr-HR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8DB51981-A469-48E8-8E13-B49C99EFABB9}">
      <dgm:prSet phldrT="[Text]"/>
      <dgm:spPr>
        <a:xfrm>
          <a:off x="1121123" y="1116551"/>
          <a:ext cx="483458" cy="483458"/>
        </a:xfrm>
        <a:prstGeom prst="ellipse">
          <a:avLst/>
        </a:prstGeom>
        <a:solidFill>
          <a:srgbClr val="9BBB59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hr-HR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2</a:t>
          </a:r>
        </a:p>
      </dgm:t>
    </dgm:pt>
    <dgm:pt modelId="{66D93303-3169-4358-9564-C1CB420B5233}" type="parTrans" cxnId="{5918448A-C597-468E-AE22-D9D5761DA6A9}">
      <dgm:prSet/>
      <dgm:spPr/>
      <dgm:t>
        <a:bodyPr/>
        <a:lstStyle/>
        <a:p>
          <a:endParaRPr lang="hr-HR"/>
        </a:p>
      </dgm:t>
    </dgm:pt>
    <dgm:pt modelId="{AAA682D6-A78D-420A-9388-6CBEC05F807E}" type="sibTrans" cxnId="{5918448A-C597-468E-AE22-D9D5761DA6A9}">
      <dgm:prSet/>
      <dgm:spPr>
        <a:xfrm rot="10800000">
          <a:off x="939625" y="1276697"/>
          <a:ext cx="128258" cy="163167"/>
        </a:xfrm>
        <a:prstGeom prst="rightArrow">
          <a:avLst>
            <a:gd name="adj1" fmla="val 60000"/>
            <a:gd name="adj2" fmla="val 50000"/>
          </a:avLst>
        </a:prstGeom>
        <a:solidFill>
          <a:srgbClr val="9BBB59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/>
      </dgm:spPr>
      <dgm:t>
        <a:bodyPr/>
        <a:lstStyle/>
        <a:p>
          <a:endParaRPr lang="hr-HR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FA6FCA7F-AD16-40AD-B859-ED0C90F9DB05}">
      <dgm:prSet phldrT="[Text]"/>
      <dgm:spPr>
        <a:xfrm>
          <a:off x="395667" y="1116551"/>
          <a:ext cx="483458" cy="483458"/>
        </a:xfrm>
        <a:prstGeom prst="ellipse">
          <a:avLst/>
        </a:prstGeom>
        <a:solidFill>
          <a:srgbClr val="9BBB59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hr-HR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2</a:t>
          </a:r>
        </a:p>
      </dgm:t>
    </dgm:pt>
    <dgm:pt modelId="{82E02CD6-2E47-44BB-A9F8-D26CAF0E7069}" type="parTrans" cxnId="{F91265F6-47FB-42D3-AC3A-66A429656C78}">
      <dgm:prSet/>
      <dgm:spPr/>
      <dgm:t>
        <a:bodyPr/>
        <a:lstStyle/>
        <a:p>
          <a:endParaRPr lang="hr-HR"/>
        </a:p>
      </dgm:t>
    </dgm:pt>
    <dgm:pt modelId="{80673A92-E083-449A-937A-75E832472447}" type="sibTrans" cxnId="{F91265F6-47FB-42D3-AC3A-66A429656C78}">
      <dgm:prSet/>
      <dgm:spPr>
        <a:xfrm rot="15120000">
          <a:off x="462300" y="935174"/>
          <a:ext cx="128258" cy="163167"/>
        </a:xfrm>
        <a:prstGeom prst="rightArrow">
          <a:avLst>
            <a:gd name="adj1" fmla="val 60000"/>
            <a:gd name="adj2" fmla="val 50000"/>
          </a:avLst>
        </a:prstGeom>
        <a:solidFill>
          <a:srgbClr val="9BBB59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/>
      </dgm:spPr>
      <dgm:t>
        <a:bodyPr/>
        <a:lstStyle/>
        <a:p>
          <a:endParaRPr lang="hr-HR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FAE0231F-6A07-4B82-9E78-3EBB13DEDC7D}">
      <dgm:prSet phldrT="[Text]"/>
      <dgm:spPr>
        <a:xfrm>
          <a:off x="171489" y="426601"/>
          <a:ext cx="483458" cy="483458"/>
        </a:xfrm>
        <a:prstGeom prst="ellipse">
          <a:avLst/>
        </a:prstGeom>
        <a:solidFill>
          <a:srgbClr val="9BBB59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hr-HR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2</a:t>
          </a:r>
        </a:p>
      </dgm:t>
    </dgm:pt>
    <dgm:pt modelId="{FFFEEB09-9F68-4FE3-AE0E-2B6FF9B4DE8E}" type="parTrans" cxnId="{301AE591-CAC2-4442-ADA8-B8FF329D8B88}">
      <dgm:prSet/>
      <dgm:spPr/>
      <dgm:t>
        <a:bodyPr/>
        <a:lstStyle/>
        <a:p>
          <a:endParaRPr lang="hr-HR"/>
        </a:p>
      </dgm:t>
    </dgm:pt>
    <dgm:pt modelId="{AE99897A-C490-47EA-9E14-592EE20B3F3A}" type="sibTrans" cxnId="{301AE591-CAC2-4442-ADA8-B8FF329D8B88}">
      <dgm:prSet/>
      <dgm:spPr>
        <a:xfrm rot="19440000">
          <a:off x="639605" y="375675"/>
          <a:ext cx="128258" cy="163167"/>
        </a:xfrm>
        <a:prstGeom prst="rightArrow">
          <a:avLst>
            <a:gd name="adj1" fmla="val 60000"/>
            <a:gd name="adj2" fmla="val 50000"/>
          </a:avLst>
        </a:prstGeom>
        <a:solidFill>
          <a:srgbClr val="9BBB59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/>
      </dgm:spPr>
      <dgm:t>
        <a:bodyPr/>
        <a:lstStyle/>
        <a:p>
          <a:endParaRPr lang="hr-HR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AAD542FB-8E54-4BFD-AFBF-9ECEFD8ED4E8}" type="pres">
      <dgm:prSet presAssocID="{4E5901EC-04D4-4E9D-BC16-32CFEF2B28BC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hr-HR"/>
        </a:p>
      </dgm:t>
    </dgm:pt>
    <dgm:pt modelId="{3E326BA6-38B9-4013-82AE-971038C405DA}" type="pres">
      <dgm:prSet presAssocID="{9869305F-39CD-404D-B035-A063262C9C8A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2E5AB3BD-BA10-4756-B7B7-2A1879A61512}" type="pres">
      <dgm:prSet presAssocID="{0B07C05B-3C14-49F7-8BC5-247E7A9E5488}" presName="sibTrans" presStyleLbl="sibTrans2D1" presStyleIdx="0" presStyleCnt="5"/>
      <dgm:spPr/>
      <dgm:t>
        <a:bodyPr/>
        <a:lstStyle/>
        <a:p>
          <a:endParaRPr lang="hr-HR"/>
        </a:p>
      </dgm:t>
    </dgm:pt>
    <dgm:pt modelId="{DEF5489A-C95F-4C59-BAA2-62B21889F751}" type="pres">
      <dgm:prSet presAssocID="{0B07C05B-3C14-49F7-8BC5-247E7A9E5488}" presName="connectorText" presStyleLbl="sibTrans2D1" presStyleIdx="0" presStyleCnt="5"/>
      <dgm:spPr/>
      <dgm:t>
        <a:bodyPr/>
        <a:lstStyle/>
        <a:p>
          <a:endParaRPr lang="hr-HR"/>
        </a:p>
      </dgm:t>
    </dgm:pt>
    <dgm:pt modelId="{54C8D22D-F153-4442-8F4D-32F1B9A36971}" type="pres">
      <dgm:prSet presAssocID="{CD22BF5E-DD21-4404-9DE5-B1FF0B3D259A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0CD4FB9E-AAAC-47FB-8B79-CB5657DE2255}" type="pres">
      <dgm:prSet presAssocID="{701C0073-C334-418F-9126-8BC501D52E0C}" presName="sibTrans" presStyleLbl="sibTrans2D1" presStyleIdx="1" presStyleCnt="5"/>
      <dgm:spPr/>
      <dgm:t>
        <a:bodyPr/>
        <a:lstStyle/>
        <a:p>
          <a:endParaRPr lang="hr-HR"/>
        </a:p>
      </dgm:t>
    </dgm:pt>
    <dgm:pt modelId="{062DD8DC-E768-494A-A527-79CABCE67A88}" type="pres">
      <dgm:prSet presAssocID="{701C0073-C334-418F-9126-8BC501D52E0C}" presName="connectorText" presStyleLbl="sibTrans2D1" presStyleIdx="1" presStyleCnt="5"/>
      <dgm:spPr/>
      <dgm:t>
        <a:bodyPr/>
        <a:lstStyle/>
        <a:p>
          <a:endParaRPr lang="hr-HR"/>
        </a:p>
      </dgm:t>
    </dgm:pt>
    <dgm:pt modelId="{C0AA7D5C-35C9-4B2F-A3D5-FAB4DE4F8BFC}" type="pres">
      <dgm:prSet presAssocID="{8DB51981-A469-48E8-8E13-B49C99EFABB9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08EEB2B9-D1E6-44F3-B7F1-CD19ABDBF010}" type="pres">
      <dgm:prSet presAssocID="{AAA682D6-A78D-420A-9388-6CBEC05F807E}" presName="sibTrans" presStyleLbl="sibTrans2D1" presStyleIdx="2" presStyleCnt="5"/>
      <dgm:spPr/>
      <dgm:t>
        <a:bodyPr/>
        <a:lstStyle/>
        <a:p>
          <a:endParaRPr lang="hr-HR"/>
        </a:p>
      </dgm:t>
    </dgm:pt>
    <dgm:pt modelId="{4193F46C-4B53-4C6E-8B39-CBCB49A84054}" type="pres">
      <dgm:prSet presAssocID="{AAA682D6-A78D-420A-9388-6CBEC05F807E}" presName="connectorText" presStyleLbl="sibTrans2D1" presStyleIdx="2" presStyleCnt="5"/>
      <dgm:spPr/>
      <dgm:t>
        <a:bodyPr/>
        <a:lstStyle/>
        <a:p>
          <a:endParaRPr lang="hr-HR"/>
        </a:p>
      </dgm:t>
    </dgm:pt>
    <dgm:pt modelId="{F170C1F0-911B-4FB9-AEE0-FE1D011D00BD}" type="pres">
      <dgm:prSet presAssocID="{FA6FCA7F-AD16-40AD-B859-ED0C90F9DB05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952A46DA-EB09-48A2-8107-86EADD2DC9E8}" type="pres">
      <dgm:prSet presAssocID="{80673A92-E083-449A-937A-75E832472447}" presName="sibTrans" presStyleLbl="sibTrans2D1" presStyleIdx="3" presStyleCnt="5"/>
      <dgm:spPr/>
      <dgm:t>
        <a:bodyPr/>
        <a:lstStyle/>
        <a:p>
          <a:endParaRPr lang="hr-HR"/>
        </a:p>
      </dgm:t>
    </dgm:pt>
    <dgm:pt modelId="{F7A78423-EDAC-4811-BBF5-00FAFF1D1DF2}" type="pres">
      <dgm:prSet presAssocID="{80673A92-E083-449A-937A-75E832472447}" presName="connectorText" presStyleLbl="sibTrans2D1" presStyleIdx="3" presStyleCnt="5"/>
      <dgm:spPr/>
      <dgm:t>
        <a:bodyPr/>
        <a:lstStyle/>
        <a:p>
          <a:endParaRPr lang="hr-HR"/>
        </a:p>
      </dgm:t>
    </dgm:pt>
    <dgm:pt modelId="{EADCB6CA-B8FA-4307-A5E3-4CA6FFFCBEE8}" type="pres">
      <dgm:prSet presAssocID="{FAE0231F-6A07-4B82-9E78-3EBB13DEDC7D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88B2EAF3-5A36-412B-A867-6137FCFD6562}" type="pres">
      <dgm:prSet presAssocID="{AE99897A-C490-47EA-9E14-592EE20B3F3A}" presName="sibTrans" presStyleLbl="sibTrans2D1" presStyleIdx="4" presStyleCnt="5"/>
      <dgm:spPr/>
      <dgm:t>
        <a:bodyPr/>
        <a:lstStyle/>
        <a:p>
          <a:endParaRPr lang="hr-HR"/>
        </a:p>
      </dgm:t>
    </dgm:pt>
    <dgm:pt modelId="{DE8B0AF8-A059-4587-A43C-C902981422E5}" type="pres">
      <dgm:prSet presAssocID="{AE99897A-C490-47EA-9E14-592EE20B3F3A}" presName="connectorText" presStyleLbl="sibTrans2D1" presStyleIdx="4" presStyleCnt="5"/>
      <dgm:spPr/>
      <dgm:t>
        <a:bodyPr/>
        <a:lstStyle/>
        <a:p>
          <a:endParaRPr lang="hr-HR"/>
        </a:p>
      </dgm:t>
    </dgm:pt>
  </dgm:ptLst>
  <dgm:cxnLst>
    <dgm:cxn modelId="{5918448A-C597-468E-AE22-D9D5761DA6A9}" srcId="{4E5901EC-04D4-4E9D-BC16-32CFEF2B28BC}" destId="{8DB51981-A469-48E8-8E13-B49C99EFABB9}" srcOrd="2" destOrd="0" parTransId="{66D93303-3169-4358-9564-C1CB420B5233}" sibTransId="{AAA682D6-A78D-420A-9388-6CBEC05F807E}"/>
    <dgm:cxn modelId="{260938B2-37CD-490A-88C6-B081BF5F811C}" srcId="{4E5901EC-04D4-4E9D-BC16-32CFEF2B28BC}" destId="{9869305F-39CD-404D-B035-A063262C9C8A}" srcOrd="0" destOrd="0" parTransId="{1C512EE5-AED4-47C9-B174-E7209978CF73}" sibTransId="{0B07C05B-3C14-49F7-8BC5-247E7A9E5488}"/>
    <dgm:cxn modelId="{B00D05D6-9010-4C20-8A42-B56391107623}" type="presOf" srcId="{0B07C05B-3C14-49F7-8BC5-247E7A9E5488}" destId="{2E5AB3BD-BA10-4756-B7B7-2A1879A61512}" srcOrd="0" destOrd="0" presId="urn:microsoft.com/office/officeart/2005/8/layout/cycle2"/>
    <dgm:cxn modelId="{9EDF0235-FC62-48ED-8A74-CD29D24A44FA}" type="presOf" srcId="{9869305F-39CD-404D-B035-A063262C9C8A}" destId="{3E326BA6-38B9-4013-82AE-971038C405DA}" srcOrd="0" destOrd="0" presId="urn:microsoft.com/office/officeart/2005/8/layout/cycle2"/>
    <dgm:cxn modelId="{301AE591-CAC2-4442-ADA8-B8FF329D8B88}" srcId="{4E5901EC-04D4-4E9D-BC16-32CFEF2B28BC}" destId="{FAE0231F-6A07-4B82-9E78-3EBB13DEDC7D}" srcOrd="4" destOrd="0" parTransId="{FFFEEB09-9F68-4FE3-AE0E-2B6FF9B4DE8E}" sibTransId="{AE99897A-C490-47EA-9E14-592EE20B3F3A}"/>
    <dgm:cxn modelId="{322381F9-876F-4E46-822E-0D761178D109}" type="presOf" srcId="{CD22BF5E-DD21-4404-9DE5-B1FF0B3D259A}" destId="{54C8D22D-F153-4442-8F4D-32F1B9A36971}" srcOrd="0" destOrd="0" presId="urn:microsoft.com/office/officeart/2005/8/layout/cycle2"/>
    <dgm:cxn modelId="{3BC76103-5D21-47F8-BD49-A5B2DF13EA10}" srcId="{4E5901EC-04D4-4E9D-BC16-32CFEF2B28BC}" destId="{CD22BF5E-DD21-4404-9DE5-B1FF0B3D259A}" srcOrd="1" destOrd="0" parTransId="{870A2D57-CBDD-4965-B4E9-72C0D15ECFD4}" sibTransId="{701C0073-C334-418F-9126-8BC501D52E0C}"/>
    <dgm:cxn modelId="{0D38AB7E-FF79-4D4D-9872-7AF0CA1FC005}" type="presOf" srcId="{FA6FCA7F-AD16-40AD-B859-ED0C90F9DB05}" destId="{F170C1F0-911B-4FB9-AEE0-FE1D011D00BD}" srcOrd="0" destOrd="0" presId="urn:microsoft.com/office/officeart/2005/8/layout/cycle2"/>
    <dgm:cxn modelId="{B9F5E8DD-D0D0-41D7-B387-8F3C5F179445}" type="presOf" srcId="{FAE0231F-6A07-4B82-9E78-3EBB13DEDC7D}" destId="{EADCB6CA-B8FA-4307-A5E3-4CA6FFFCBEE8}" srcOrd="0" destOrd="0" presId="urn:microsoft.com/office/officeart/2005/8/layout/cycle2"/>
    <dgm:cxn modelId="{523A6218-2580-419D-A4F5-B95DF3DA529C}" type="presOf" srcId="{AE99897A-C490-47EA-9E14-592EE20B3F3A}" destId="{88B2EAF3-5A36-412B-A867-6137FCFD6562}" srcOrd="0" destOrd="0" presId="urn:microsoft.com/office/officeart/2005/8/layout/cycle2"/>
    <dgm:cxn modelId="{7ADB1E03-B379-4555-AFE3-9EDBA5A550C7}" type="presOf" srcId="{701C0073-C334-418F-9126-8BC501D52E0C}" destId="{0CD4FB9E-AAAC-47FB-8B79-CB5657DE2255}" srcOrd="0" destOrd="0" presId="urn:microsoft.com/office/officeart/2005/8/layout/cycle2"/>
    <dgm:cxn modelId="{D691DA1A-8E3E-4DA3-8804-C711BD744609}" type="presOf" srcId="{0B07C05B-3C14-49F7-8BC5-247E7A9E5488}" destId="{DEF5489A-C95F-4C59-BAA2-62B21889F751}" srcOrd="1" destOrd="0" presId="urn:microsoft.com/office/officeart/2005/8/layout/cycle2"/>
    <dgm:cxn modelId="{1C32DC54-26D2-4FFC-ADDB-A77E611B5A66}" type="presOf" srcId="{AAA682D6-A78D-420A-9388-6CBEC05F807E}" destId="{4193F46C-4B53-4C6E-8B39-CBCB49A84054}" srcOrd="1" destOrd="0" presId="urn:microsoft.com/office/officeart/2005/8/layout/cycle2"/>
    <dgm:cxn modelId="{F9979CF6-0AFC-4F4C-8606-F754D902EE9B}" type="presOf" srcId="{AE99897A-C490-47EA-9E14-592EE20B3F3A}" destId="{DE8B0AF8-A059-4587-A43C-C902981422E5}" srcOrd="1" destOrd="0" presId="urn:microsoft.com/office/officeart/2005/8/layout/cycle2"/>
    <dgm:cxn modelId="{F91265F6-47FB-42D3-AC3A-66A429656C78}" srcId="{4E5901EC-04D4-4E9D-BC16-32CFEF2B28BC}" destId="{FA6FCA7F-AD16-40AD-B859-ED0C90F9DB05}" srcOrd="3" destOrd="0" parTransId="{82E02CD6-2E47-44BB-A9F8-D26CAF0E7069}" sibTransId="{80673A92-E083-449A-937A-75E832472447}"/>
    <dgm:cxn modelId="{DFFE03D2-6799-4F71-9D41-CC415EE61FCD}" type="presOf" srcId="{8DB51981-A469-48E8-8E13-B49C99EFABB9}" destId="{C0AA7D5C-35C9-4B2F-A3D5-FAB4DE4F8BFC}" srcOrd="0" destOrd="0" presId="urn:microsoft.com/office/officeart/2005/8/layout/cycle2"/>
    <dgm:cxn modelId="{DA58FCC7-F0F0-4D2B-980F-B1598B767135}" type="presOf" srcId="{80673A92-E083-449A-937A-75E832472447}" destId="{952A46DA-EB09-48A2-8107-86EADD2DC9E8}" srcOrd="0" destOrd="0" presId="urn:microsoft.com/office/officeart/2005/8/layout/cycle2"/>
    <dgm:cxn modelId="{A126E888-862A-4632-861E-F20D33CB25DE}" type="presOf" srcId="{4E5901EC-04D4-4E9D-BC16-32CFEF2B28BC}" destId="{AAD542FB-8E54-4BFD-AFBF-9ECEFD8ED4E8}" srcOrd="0" destOrd="0" presId="urn:microsoft.com/office/officeart/2005/8/layout/cycle2"/>
    <dgm:cxn modelId="{29FF2638-F474-4657-A32C-48F7FBAFC801}" type="presOf" srcId="{701C0073-C334-418F-9126-8BC501D52E0C}" destId="{062DD8DC-E768-494A-A527-79CABCE67A88}" srcOrd="1" destOrd="0" presId="urn:microsoft.com/office/officeart/2005/8/layout/cycle2"/>
    <dgm:cxn modelId="{85297323-20D9-4307-B1F7-B6F3F54F187A}" type="presOf" srcId="{80673A92-E083-449A-937A-75E832472447}" destId="{F7A78423-EDAC-4811-BBF5-00FAFF1D1DF2}" srcOrd="1" destOrd="0" presId="urn:microsoft.com/office/officeart/2005/8/layout/cycle2"/>
    <dgm:cxn modelId="{3C2CC8BD-F9B6-42B6-AC11-A7C7169D8591}" type="presOf" srcId="{AAA682D6-A78D-420A-9388-6CBEC05F807E}" destId="{08EEB2B9-D1E6-44F3-B7F1-CD19ABDBF010}" srcOrd="0" destOrd="0" presId="urn:microsoft.com/office/officeart/2005/8/layout/cycle2"/>
    <dgm:cxn modelId="{4C94C855-3A1B-4CD9-AC36-3051CA73BB95}" type="presParOf" srcId="{AAD542FB-8E54-4BFD-AFBF-9ECEFD8ED4E8}" destId="{3E326BA6-38B9-4013-82AE-971038C405DA}" srcOrd="0" destOrd="0" presId="urn:microsoft.com/office/officeart/2005/8/layout/cycle2"/>
    <dgm:cxn modelId="{514AA0A3-292E-46CB-A3A0-148110456084}" type="presParOf" srcId="{AAD542FB-8E54-4BFD-AFBF-9ECEFD8ED4E8}" destId="{2E5AB3BD-BA10-4756-B7B7-2A1879A61512}" srcOrd="1" destOrd="0" presId="urn:microsoft.com/office/officeart/2005/8/layout/cycle2"/>
    <dgm:cxn modelId="{3EC071D8-B1C8-4646-B31B-DE1C1DBDF1C9}" type="presParOf" srcId="{2E5AB3BD-BA10-4756-B7B7-2A1879A61512}" destId="{DEF5489A-C95F-4C59-BAA2-62B21889F751}" srcOrd="0" destOrd="0" presId="urn:microsoft.com/office/officeart/2005/8/layout/cycle2"/>
    <dgm:cxn modelId="{F2D5BA3B-4080-4694-90C0-FC2C527954FD}" type="presParOf" srcId="{AAD542FB-8E54-4BFD-AFBF-9ECEFD8ED4E8}" destId="{54C8D22D-F153-4442-8F4D-32F1B9A36971}" srcOrd="2" destOrd="0" presId="urn:microsoft.com/office/officeart/2005/8/layout/cycle2"/>
    <dgm:cxn modelId="{AF3E550D-098B-40F0-8BFE-E9D1679C22A7}" type="presParOf" srcId="{AAD542FB-8E54-4BFD-AFBF-9ECEFD8ED4E8}" destId="{0CD4FB9E-AAAC-47FB-8B79-CB5657DE2255}" srcOrd="3" destOrd="0" presId="urn:microsoft.com/office/officeart/2005/8/layout/cycle2"/>
    <dgm:cxn modelId="{EFEAD491-520F-4EE0-8766-D589C9B85829}" type="presParOf" srcId="{0CD4FB9E-AAAC-47FB-8B79-CB5657DE2255}" destId="{062DD8DC-E768-494A-A527-79CABCE67A88}" srcOrd="0" destOrd="0" presId="urn:microsoft.com/office/officeart/2005/8/layout/cycle2"/>
    <dgm:cxn modelId="{D2124116-B8B9-4E9E-B3B9-FADBEC6BFA29}" type="presParOf" srcId="{AAD542FB-8E54-4BFD-AFBF-9ECEFD8ED4E8}" destId="{C0AA7D5C-35C9-4B2F-A3D5-FAB4DE4F8BFC}" srcOrd="4" destOrd="0" presId="urn:microsoft.com/office/officeart/2005/8/layout/cycle2"/>
    <dgm:cxn modelId="{36F7A79B-B23C-4BAA-B1A4-EA15727F17BE}" type="presParOf" srcId="{AAD542FB-8E54-4BFD-AFBF-9ECEFD8ED4E8}" destId="{08EEB2B9-D1E6-44F3-B7F1-CD19ABDBF010}" srcOrd="5" destOrd="0" presId="urn:microsoft.com/office/officeart/2005/8/layout/cycle2"/>
    <dgm:cxn modelId="{FD3A8478-D720-4DD2-86B6-6B2EDB93EC93}" type="presParOf" srcId="{08EEB2B9-D1E6-44F3-B7F1-CD19ABDBF010}" destId="{4193F46C-4B53-4C6E-8B39-CBCB49A84054}" srcOrd="0" destOrd="0" presId="urn:microsoft.com/office/officeart/2005/8/layout/cycle2"/>
    <dgm:cxn modelId="{6496C74F-522E-4C75-B948-EA445A7CEF59}" type="presParOf" srcId="{AAD542FB-8E54-4BFD-AFBF-9ECEFD8ED4E8}" destId="{F170C1F0-911B-4FB9-AEE0-FE1D011D00BD}" srcOrd="6" destOrd="0" presId="urn:microsoft.com/office/officeart/2005/8/layout/cycle2"/>
    <dgm:cxn modelId="{9C86D930-2ABA-4AE3-B4BE-CFEA364DA93E}" type="presParOf" srcId="{AAD542FB-8E54-4BFD-AFBF-9ECEFD8ED4E8}" destId="{952A46DA-EB09-48A2-8107-86EADD2DC9E8}" srcOrd="7" destOrd="0" presId="urn:microsoft.com/office/officeart/2005/8/layout/cycle2"/>
    <dgm:cxn modelId="{25F619DC-EC9D-43FB-A7F0-AD42AB112541}" type="presParOf" srcId="{952A46DA-EB09-48A2-8107-86EADD2DC9E8}" destId="{F7A78423-EDAC-4811-BBF5-00FAFF1D1DF2}" srcOrd="0" destOrd="0" presId="urn:microsoft.com/office/officeart/2005/8/layout/cycle2"/>
    <dgm:cxn modelId="{9C7EE360-F59D-4595-B447-CC5EC2FBF5DF}" type="presParOf" srcId="{AAD542FB-8E54-4BFD-AFBF-9ECEFD8ED4E8}" destId="{EADCB6CA-B8FA-4307-A5E3-4CA6FFFCBEE8}" srcOrd="8" destOrd="0" presId="urn:microsoft.com/office/officeart/2005/8/layout/cycle2"/>
    <dgm:cxn modelId="{3F6C089B-D0D8-4227-84E0-59ABF10F3B26}" type="presParOf" srcId="{AAD542FB-8E54-4BFD-AFBF-9ECEFD8ED4E8}" destId="{88B2EAF3-5A36-412B-A867-6137FCFD6562}" srcOrd="9" destOrd="0" presId="urn:microsoft.com/office/officeart/2005/8/layout/cycle2"/>
    <dgm:cxn modelId="{F563A341-5DFE-4A8D-9A90-88EBEB1D7509}" type="presParOf" srcId="{88B2EAF3-5A36-412B-A867-6137FCFD6562}" destId="{DE8B0AF8-A059-4587-A43C-C902981422E5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4E5901EC-04D4-4E9D-BC16-32CFEF2B28BC}" type="doc">
      <dgm:prSet loTypeId="urn:microsoft.com/office/officeart/2005/8/layout/cycle2" loCatId="cycle" qsTypeId="urn:microsoft.com/office/officeart/2005/8/quickstyle/simple1" qsCatId="simple" csTypeId="urn:microsoft.com/office/officeart/2005/8/colors/accent4_2" csCatId="accent4" phldr="1"/>
      <dgm:spPr/>
      <dgm:t>
        <a:bodyPr/>
        <a:lstStyle/>
        <a:p>
          <a:endParaRPr lang="hr-HR"/>
        </a:p>
      </dgm:t>
    </dgm:pt>
    <dgm:pt modelId="{9869305F-39CD-404D-B035-A063262C9C8A}">
      <dgm:prSet phldrT="[Text]"/>
      <dgm:spPr>
        <a:xfrm>
          <a:off x="758395" y="189"/>
          <a:ext cx="483458" cy="483458"/>
        </a:xfrm>
        <a:prstGeom prst="ellipse">
          <a:avLst/>
        </a:prstGeom>
        <a:solidFill>
          <a:srgbClr val="8064A2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hr-HR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3</a:t>
          </a:r>
        </a:p>
      </dgm:t>
    </dgm:pt>
    <dgm:pt modelId="{1C512EE5-AED4-47C9-B174-E7209978CF73}" type="parTrans" cxnId="{260938B2-37CD-490A-88C6-B081BF5F811C}">
      <dgm:prSet/>
      <dgm:spPr/>
      <dgm:t>
        <a:bodyPr/>
        <a:lstStyle/>
        <a:p>
          <a:endParaRPr lang="hr-HR"/>
        </a:p>
      </dgm:t>
    </dgm:pt>
    <dgm:pt modelId="{0B07C05B-3C14-49F7-8BC5-247E7A9E5488}" type="sibTrans" cxnId="{260938B2-37CD-490A-88C6-B081BF5F811C}">
      <dgm:prSet/>
      <dgm:spPr>
        <a:xfrm rot="2160000">
          <a:off x="1226512" y="371407"/>
          <a:ext cx="128258" cy="163167"/>
        </a:xfrm>
        <a:prstGeom prst="rightArrow">
          <a:avLst>
            <a:gd name="adj1" fmla="val 60000"/>
            <a:gd name="adj2" fmla="val 50000"/>
          </a:avLst>
        </a:prstGeom>
        <a:solidFill>
          <a:srgbClr val="8064A2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/>
      </dgm:spPr>
      <dgm:t>
        <a:bodyPr/>
        <a:lstStyle/>
        <a:p>
          <a:endParaRPr lang="hr-HR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CD22BF5E-DD21-4404-9DE5-B1FF0B3D259A}">
      <dgm:prSet phldrT="[Text]"/>
      <dgm:spPr>
        <a:xfrm>
          <a:off x="1345301" y="426601"/>
          <a:ext cx="483458" cy="483458"/>
        </a:xfrm>
        <a:prstGeom prst="ellipse">
          <a:avLst/>
        </a:prstGeom>
        <a:solidFill>
          <a:srgbClr val="8064A2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hr-HR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3</a:t>
          </a:r>
        </a:p>
      </dgm:t>
    </dgm:pt>
    <dgm:pt modelId="{870A2D57-CBDD-4965-B4E9-72C0D15ECFD4}" type="parTrans" cxnId="{3BC76103-5D21-47F8-BD49-A5B2DF13EA10}">
      <dgm:prSet/>
      <dgm:spPr/>
      <dgm:t>
        <a:bodyPr/>
        <a:lstStyle/>
        <a:p>
          <a:endParaRPr lang="hr-HR"/>
        </a:p>
      </dgm:t>
    </dgm:pt>
    <dgm:pt modelId="{701C0073-C334-418F-9126-8BC501D52E0C}" type="sibTrans" cxnId="{3BC76103-5D21-47F8-BD49-A5B2DF13EA10}">
      <dgm:prSet/>
      <dgm:spPr>
        <a:xfrm rot="6480000">
          <a:off x="1411934" y="928270"/>
          <a:ext cx="128258" cy="163167"/>
        </a:xfrm>
        <a:prstGeom prst="rightArrow">
          <a:avLst>
            <a:gd name="adj1" fmla="val 60000"/>
            <a:gd name="adj2" fmla="val 50000"/>
          </a:avLst>
        </a:prstGeom>
        <a:solidFill>
          <a:srgbClr val="8064A2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/>
      </dgm:spPr>
      <dgm:t>
        <a:bodyPr/>
        <a:lstStyle/>
        <a:p>
          <a:endParaRPr lang="hr-HR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8DB51981-A469-48E8-8E13-B49C99EFABB9}">
      <dgm:prSet phldrT="[Text]"/>
      <dgm:spPr>
        <a:xfrm>
          <a:off x="1121123" y="1116551"/>
          <a:ext cx="483458" cy="483458"/>
        </a:xfrm>
        <a:prstGeom prst="ellipse">
          <a:avLst/>
        </a:prstGeom>
        <a:solidFill>
          <a:srgbClr val="8064A2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hr-HR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3</a:t>
          </a:r>
        </a:p>
      </dgm:t>
    </dgm:pt>
    <dgm:pt modelId="{66D93303-3169-4358-9564-C1CB420B5233}" type="parTrans" cxnId="{5918448A-C597-468E-AE22-D9D5761DA6A9}">
      <dgm:prSet/>
      <dgm:spPr/>
      <dgm:t>
        <a:bodyPr/>
        <a:lstStyle/>
        <a:p>
          <a:endParaRPr lang="hr-HR"/>
        </a:p>
      </dgm:t>
    </dgm:pt>
    <dgm:pt modelId="{AAA682D6-A78D-420A-9388-6CBEC05F807E}" type="sibTrans" cxnId="{5918448A-C597-468E-AE22-D9D5761DA6A9}">
      <dgm:prSet/>
      <dgm:spPr>
        <a:xfrm rot="10800000">
          <a:off x="939625" y="1276697"/>
          <a:ext cx="128258" cy="163167"/>
        </a:xfrm>
        <a:prstGeom prst="rightArrow">
          <a:avLst>
            <a:gd name="adj1" fmla="val 60000"/>
            <a:gd name="adj2" fmla="val 50000"/>
          </a:avLst>
        </a:prstGeom>
        <a:solidFill>
          <a:srgbClr val="8064A2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/>
      </dgm:spPr>
      <dgm:t>
        <a:bodyPr/>
        <a:lstStyle/>
        <a:p>
          <a:endParaRPr lang="hr-HR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FA6FCA7F-AD16-40AD-B859-ED0C90F9DB05}">
      <dgm:prSet phldrT="[Text]"/>
      <dgm:spPr>
        <a:xfrm>
          <a:off x="395667" y="1116551"/>
          <a:ext cx="483458" cy="483458"/>
        </a:xfrm>
        <a:prstGeom prst="ellipse">
          <a:avLst/>
        </a:prstGeom>
        <a:solidFill>
          <a:srgbClr val="8064A2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hr-HR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3</a:t>
          </a:r>
        </a:p>
      </dgm:t>
    </dgm:pt>
    <dgm:pt modelId="{82E02CD6-2E47-44BB-A9F8-D26CAF0E7069}" type="parTrans" cxnId="{F91265F6-47FB-42D3-AC3A-66A429656C78}">
      <dgm:prSet/>
      <dgm:spPr/>
      <dgm:t>
        <a:bodyPr/>
        <a:lstStyle/>
        <a:p>
          <a:endParaRPr lang="hr-HR"/>
        </a:p>
      </dgm:t>
    </dgm:pt>
    <dgm:pt modelId="{80673A92-E083-449A-937A-75E832472447}" type="sibTrans" cxnId="{F91265F6-47FB-42D3-AC3A-66A429656C78}">
      <dgm:prSet/>
      <dgm:spPr>
        <a:xfrm rot="15120000">
          <a:off x="462300" y="935174"/>
          <a:ext cx="128258" cy="163167"/>
        </a:xfrm>
        <a:prstGeom prst="rightArrow">
          <a:avLst>
            <a:gd name="adj1" fmla="val 60000"/>
            <a:gd name="adj2" fmla="val 50000"/>
          </a:avLst>
        </a:prstGeom>
        <a:solidFill>
          <a:srgbClr val="8064A2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/>
      </dgm:spPr>
      <dgm:t>
        <a:bodyPr/>
        <a:lstStyle/>
        <a:p>
          <a:endParaRPr lang="hr-HR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FAE0231F-6A07-4B82-9E78-3EBB13DEDC7D}">
      <dgm:prSet phldrT="[Text]"/>
      <dgm:spPr>
        <a:xfrm>
          <a:off x="171489" y="426601"/>
          <a:ext cx="483458" cy="483458"/>
        </a:xfrm>
        <a:prstGeom prst="ellipse">
          <a:avLst/>
        </a:prstGeom>
        <a:solidFill>
          <a:srgbClr val="8064A2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hr-HR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3</a:t>
          </a:r>
        </a:p>
      </dgm:t>
    </dgm:pt>
    <dgm:pt modelId="{FFFEEB09-9F68-4FE3-AE0E-2B6FF9B4DE8E}" type="parTrans" cxnId="{301AE591-CAC2-4442-ADA8-B8FF329D8B88}">
      <dgm:prSet/>
      <dgm:spPr/>
      <dgm:t>
        <a:bodyPr/>
        <a:lstStyle/>
        <a:p>
          <a:endParaRPr lang="hr-HR"/>
        </a:p>
      </dgm:t>
    </dgm:pt>
    <dgm:pt modelId="{AE99897A-C490-47EA-9E14-592EE20B3F3A}" type="sibTrans" cxnId="{301AE591-CAC2-4442-ADA8-B8FF329D8B88}">
      <dgm:prSet/>
      <dgm:spPr>
        <a:xfrm rot="19440000">
          <a:off x="639605" y="375675"/>
          <a:ext cx="128258" cy="163167"/>
        </a:xfrm>
        <a:prstGeom prst="rightArrow">
          <a:avLst>
            <a:gd name="adj1" fmla="val 60000"/>
            <a:gd name="adj2" fmla="val 50000"/>
          </a:avLst>
        </a:prstGeom>
        <a:solidFill>
          <a:srgbClr val="8064A2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/>
      </dgm:spPr>
      <dgm:t>
        <a:bodyPr/>
        <a:lstStyle/>
        <a:p>
          <a:endParaRPr lang="hr-HR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AAD542FB-8E54-4BFD-AFBF-9ECEFD8ED4E8}" type="pres">
      <dgm:prSet presAssocID="{4E5901EC-04D4-4E9D-BC16-32CFEF2B28BC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hr-HR"/>
        </a:p>
      </dgm:t>
    </dgm:pt>
    <dgm:pt modelId="{3E326BA6-38B9-4013-82AE-971038C405DA}" type="pres">
      <dgm:prSet presAssocID="{9869305F-39CD-404D-B035-A063262C9C8A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2E5AB3BD-BA10-4756-B7B7-2A1879A61512}" type="pres">
      <dgm:prSet presAssocID="{0B07C05B-3C14-49F7-8BC5-247E7A9E5488}" presName="sibTrans" presStyleLbl="sibTrans2D1" presStyleIdx="0" presStyleCnt="5"/>
      <dgm:spPr/>
      <dgm:t>
        <a:bodyPr/>
        <a:lstStyle/>
        <a:p>
          <a:endParaRPr lang="hr-HR"/>
        </a:p>
      </dgm:t>
    </dgm:pt>
    <dgm:pt modelId="{DEF5489A-C95F-4C59-BAA2-62B21889F751}" type="pres">
      <dgm:prSet presAssocID="{0B07C05B-3C14-49F7-8BC5-247E7A9E5488}" presName="connectorText" presStyleLbl="sibTrans2D1" presStyleIdx="0" presStyleCnt="5"/>
      <dgm:spPr/>
      <dgm:t>
        <a:bodyPr/>
        <a:lstStyle/>
        <a:p>
          <a:endParaRPr lang="hr-HR"/>
        </a:p>
      </dgm:t>
    </dgm:pt>
    <dgm:pt modelId="{54C8D22D-F153-4442-8F4D-32F1B9A36971}" type="pres">
      <dgm:prSet presAssocID="{CD22BF5E-DD21-4404-9DE5-B1FF0B3D259A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0CD4FB9E-AAAC-47FB-8B79-CB5657DE2255}" type="pres">
      <dgm:prSet presAssocID="{701C0073-C334-418F-9126-8BC501D52E0C}" presName="sibTrans" presStyleLbl="sibTrans2D1" presStyleIdx="1" presStyleCnt="5"/>
      <dgm:spPr/>
      <dgm:t>
        <a:bodyPr/>
        <a:lstStyle/>
        <a:p>
          <a:endParaRPr lang="hr-HR"/>
        </a:p>
      </dgm:t>
    </dgm:pt>
    <dgm:pt modelId="{062DD8DC-E768-494A-A527-79CABCE67A88}" type="pres">
      <dgm:prSet presAssocID="{701C0073-C334-418F-9126-8BC501D52E0C}" presName="connectorText" presStyleLbl="sibTrans2D1" presStyleIdx="1" presStyleCnt="5"/>
      <dgm:spPr/>
      <dgm:t>
        <a:bodyPr/>
        <a:lstStyle/>
        <a:p>
          <a:endParaRPr lang="hr-HR"/>
        </a:p>
      </dgm:t>
    </dgm:pt>
    <dgm:pt modelId="{C0AA7D5C-35C9-4B2F-A3D5-FAB4DE4F8BFC}" type="pres">
      <dgm:prSet presAssocID="{8DB51981-A469-48E8-8E13-B49C99EFABB9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08EEB2B9-D1E6-44F3-B7F1-CD19ABDBF010}" type="pres">
      <dgm:prSet presAssocID="{AAA682D6-A78D-420A-9388-6CBEC05F807E}" presName="sibTrans" presStyleLbl="sibTrans2D1" presStyleIdx="2" presStyleCnt="5"/>
      <dgm:spPr/>
      <dgm:t>
        <a:bodyPr/>
        <a:lstStyle/>
        <a:p>
          <a:endParaRPr lang="hr-HR"/>
        </a:p>
      </dgm:t>
    </dgm:pt>
    <dgm:pt modelId="{4193F46C-4B53-4C6E-8B39-CBCB49A84054}" type="pres">
      <dgm:prSet presAssocID="{AAA682D6-A78D-420A-9388-6CBEC05F807E}" presName="connectorText" presStyleLbl="sibTrans2D1" presStyleIdx="2" presStyleCnt="5"/>
      <dgm:spPr/>
      <dgm:t>
        <a:bodyPr/>
        <a:lstStyle/>
        <a:p>
          <a:endParaRPr lang="hr-HR"/>
        </a:p>
      </dgm:t>
    </dgm:pt>
    <dgm:pt modelId="{F170C1F0-911B-4FB9-AEE0-FE1D011D00BD}" type="pres">
      <dgm:prSet presAssocID="{FA6FCA7F-AD16-40AD-B859-ED0C90F9DB05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952A46DA-EB09-48A2-8107-86EADD2DC9E8}" type="pres">
      <dgm:prSet presAssocID="{80673A92-E083-449A-937A-75E832472447}" presName="sibTrans" presStyleLbl="sibTrans2D1" presStyleIdx="3" presStyleCnt="5"/>
      <dgm:spPr/>
      <dgm:t>
        <a:bodyPr/>
        <a:lstStyle/>
        <a:p>
          <a:endParaRPr lang="hr-HR"/>
        </a:p>
      </dgm:t>
    </dgm:pt>
    <dgm:pt modelId="{F7A78423-EDAC-4811-BBF5-00FAFF1D1DF2}" type="pres">
      <dgm:prSet presAssocID="{80673A92-E083-449A-937A-75E832472447}" presName="connectorText" presStyleLbl="sibTrans2D1" presStyleIdx="3" presStyleCnt="5"/>
      <dgm:spPr/>
      <dgm:t>
        <a:bodyPr/>
        <a:lstStyle/>
        <a:p>
          <a:endParaRPr lang="hr-HR"/>
        </a:p>
      </dgm:t>
    </dgm:pt>
    <dgm:pt modelId="{EADCB6CA-B8FA-4307-A5E3-4CA6FFFCBEE8}" type="pres">
      <dgm:prSet presAssocID="{FAE0231F-6A07-4B82-9E78-3EBB13DEDC7D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88B2EAF3-5A36-412B-A867-6137FCFD6562}" type="pres">
      <dgm:prSet presAssocID="{AE99897A-C490-47EA-9E14-592EE20B3F3A}" presName="sibTrans" presStyleLbl="sibTrans2D1" presStyleIdx="4" presStyleCnt="5"/>
      <dgm:spPr/>
      <dgm:t>
        <a:bodyPr/>
        <a:lstStyle/>
        <a:p>
          <a:endParaRPr lang="hr-HR"/>
        </a:p>
      </dgm:t>
    </dgm:pt>
    <dgm:pt modelId="{DE8B0AF8-A059-4587-A43C-C902981422E5}" type="pres">
      <dgm:prSet presAssocID="{AE99897A-C490-47EA-9E14-592EE20B3F3A}" presName="connectorText" presStyleLbl="sibTrans2D1" presStyleIdx="4" presStyleCnt="5"/>
      <dgm:spPr/>
      <dgm:t>
        <a:bodyPr/>
        <a:lstStyle/>
        <a:p>
          <a:endParaRPr lang="hr-HR"/>
        </a:p>
      </dgm:t>
    </dgm:pt>
  </dgm:ptLst>
  <dgm:cxnLst>
    <dgm:cxn modelId="{7EB34FC2-B17C-44D9-9EDE-27F7ACB60A36}" type="presOf" srcId="{AAA682D6-A78D-420A-9388-6CBEC05F807E}" destId="{08EEB2B9-D1E6-44F3-B7F1-CD19ABDBF010}" srcOrd="0" destOrd="0" presId="urn:microsoft.com/office/officeart/2005/8/layout/cycle2"/>
    <dgm:cxn modelId="{3BC76103-5D21-47F8-BD49-A5B2DF13EA10}" srcId="{4E5901EC-04D4-4E9D-BC16-32CFEF2B28BC}" destId="{CD22BF5E-DD21-4404-9DE5-B1FF0B3D259A}" srcOrd="1" destOrd="0" parTransId="{870A2D57-CBDD-4965-B4E9-72C0D15ECFD4}" sibTransId="{701C0073-C334-418F-9126-8BC501D52E0C}"/>
    <dgm:cxn modelId="{F844E9A2-049C-4657-AD7E-6570573E49B3}" type="presOf" srcId="{FA6FCA7F-AD16-40AD-B859-ED0C90F9DB05}" destId="{F170C1F0-911B-4FB9-AEE0-FE1D011D00BD}" srcOrd="0" destOrd="0" presId="urn:microsoft.com/office/officeart/2005/8/layout/cycle2"/>
    <dgm:cxn modelId="{301AE591-CAC2-4442-ADA8-B8FF329D8B88}" srcId="{4E5901EC-04D4-4E9D-BC16-32CFEF2B28BC}" destId="{FAE0231F-6A07-4B82-9E78-3EBB13DEDC7D}" srcOrd="4" destOrd="0" parTransId="{FFFEEB09-9F68-4FE3-AE0E-2B6FF9B4DE8E}" sibTransId="{AE99897A-C490-47EA-9E14-592EE20B3F3A}"/>
    <dgm:cxn modelId="{400A3D01-23E3-4F6E-99A1-7375B16B186A}" type="presOf" srcId="{80673A92-E083-449A-937A-75E832472447}" destId="{F7A78423-EDAC-4811-BBF5-00FAFF1D1DF2}" srcOrd="1" destOrd="0" presId="urn:microsoft.com/office/officeart/2005/8/layout/cycle2"/>
    <dgm:cxn modelId="{ED7808C3-5FE5-4CE6-A7D9-BE1310AF8631}" type="presOf" srcId="{AE99897A-C490-47EA-9E14-592EE20B3F3A}" destId="{DE8B0AF8-A059-4587-A43C-C902981422E5}" srcOrd="1" destOrd="0" presId="urn:microsoft.com/office/officeart/2005/8/layout/cycle2"/>
    <dgm:cxn modelId="{D0F50EA4-C767-4C45-AEEC-E75BECEC67DA}" type="presOf" srcId="{FAE0231F-6A07-4B82-9E78-3EBB13DEDC7D}" destId="{EADCB6CA-B8FA-4307-A5E3-4CA6FFFCBEE8}" srcOrd="0" destOrd="0" presId="urn:microsoft.com/office/officeart/2005/8/layout/cycle2"/>
    <dgm:cxn modelId="{260938B2-37CD-490A-88C6-B081BF5F811C}" srcId="{4E5901EC-04D4-4E9D-BC16-32CFEF2B28BC}" destId="{9869305F-39CD-404D-B035-A063262C9C8A}" srcOrd="0" destOrd="0" parTransId="{1C512EE5-AED4-47C9-B174-E7209978CF73}" sibTransId="{0B07C05B-3C14-49F7-8BC5-247E7A9E5488}"/>
    <dgm:cxn modelId="{F91265F6-47FB-42D3-AC3A-66A429656C78}" srcId="{4E5901EC-04D4-4E9D-BC16-32CFEF2B28BC}" destId="{FA6FCA7F-AD16-40AD-B859-ED0C90F9DB05}" srcOrd="3" destOrd="0" parTransId="{82E02CD6-2E47-44BB-A9F8-D26CAF0E7069}" sibTransId="{80673A92-E083-449A-937A-75E832472447}"/>
    <dgm:cxn modelId="{D5642D78-9D13-42BA-9E6F-EDFEBB207926}" type="presOf" srcId="{80673A92-E083-449A-937A-75E832472447}" destId="{952A46DA-EB09-48A2-8107-86EADD2DC9E8}" srcOrd="0" destOrd="0" presId="urn:microsoft.com/office/officeart/2005/8/layout/cycle2"/>
    <dgm:cxn modelId="{FD3C817D-9691-46F6-9F41-F38FD9FE9DAC}" type="presOf" srcId="{4E5901EC-04D4-4E9D-BC16-32CFEF2B28BC}" destId="{AAD542FB-8E54-4BFD-AFBF-9ECEFD8ED4E8}" srcOrd="0" destOrd="0" presId="urn:microsoft.com/office/officeart/2005/8/layout/cycle2"/>
    <dgm:cxn modelId="{8D6AEF54-ACB6-4677-B797-2B955F97F3DF}" type="presOf" srcId="{9869305F-39CD-404D-B035-A063262C9C8A}" destId="{3E326BA6-38B9-4013-82AE-971038C405DA}" srcOrd="0" destOrd="0" presId="urn:microsoft.com/office/officeart/2005/8/layout/cycle2"/>
    <dgm:cxn modelId="{284D77EA-694E-47A3-BAA3-5AD3809ECB46}" type="presOf" srcId="{AE99897A-C490-47EA-9E14-592EE20B3F3A}" destId="{88B2EAF3-5A36-412B-A867-6137FCFD6562}" srcOrd="0" destOrd="0" presId="urn:microsoft.com/office/officeart/2005/8/layout/cycle2"/>
    <dgm:cxn modelId="{86C09E03-50B6-423C-A2A7-EBA4B8815459}" type="presOf" srcId="{CD22BF5E-DD21-4404-9DE5-B1FF0B3D259A}" destId="{54C8D22D-F153-4442-8F4D-32F1B9A36971}" srcOrd="0" destOrd="0" presId="urn:microsoft.com/office/officeart/2005/8/layout/cycle2"/>
    <dgm:cxn modelId="{B6598C78-56BB-4F7C-AE31-ED96E2B72C92}" type="presOf" srcId="{0B07C05B-3C14-49F7-8BC5-247E7A9E5488}" destId="{DEF5489A-C95F-4C59-BAA2-62B21889F751}" srcOrd="1" destOrd="0" presId="urn:microsoft.com/office/officeart/2005/8/layout/cycle2"/>
    <dgm:cxn modelId="{407FC783-54E5-4600-AE52-E4AC67AE1D15}" type="presOf" srcId="{701C0073-C334-418F-9126-8BC501D52E0C}" destId="{0CD4FB9E-AAAC-47FB-8B79-CB5657DE2255}" srcOrd="0" destOrd="0" presId="urn:microsoft.com/office/officeart/2005/8/layout/cycle2"/>
    <dgm:cxn modelId="{5918448A-C597-468E-AE22-D9D5761DA6A9}" srcId="{4E5901EC-04D4-4E9D-BC16-32CFEF2B28BC}" destId="{8DB51981-A469-48E8-8E13-B49C99EFABB9}" srcOrd="2" destOrd="0" parTransId="{66D93303-3169-4358-9564-C1CB420B5233}" sibTransId="{AAA682D6-A78D-420A-9388-6CBEC05F807E}"/>
    <dgm:cxn modelId="{DA103A44-20F4-4433-AAC3-FE216240F900}" type="presOf" srcId="{0B07C05B-3C14-49F7-8BC5-247E7A9E5488}" destId="{2E5AB3BD-BA10-4756-B7B7-2A1879A61512}" srcOrd="0" destOrd="0" presId="urn:microsoft.com/office/officeart/2005/8/layout/cycle2"/>
    <dgm:cxn modelId="{D328C7F3-E2E0-4E18-80BE-CC034EFB59CF}" type="presOf" srcId="{AAA682D6-A78D-420A-9388-6CBEC05F807E}" destId="{4193F46C-4B53-4C6E-8B39-CBCB49A84054}" srcOrd="1" destOrd="0" presId="urn:microsoft.com/office/officeart/2005/8/layout/cycle2"/>
    <dgm:cxn modelId="{B276AEDC-70B2-4A48-B17F-83B93B7C96B1}" type="presOf" srcId="{8DB51981-A469-48E8-8E13-B49C99EFABB9}" destId="{C0AA7D5C-35C9-4B2F-A3D5-FAB4DE4F8BFC}" srcOrd="0" destOrd="0" presId="urn:microsoft.com/office/officeart/2005/8/layout/cycle2"/>
    <dgm:cxn modelId="{173CB455-7FAE-43B3-9495-D43F9C48F325}" type="presOf" srcId="{701C0073-C334-418F-9126-8BC501D52E0C}" destId="{062DD8DC-E768-494A-A527-79CABCE67A88}" srcOrd="1" destOrd="0" presId="urn:microsoft.com/office/officeart/2005/8/layout/cycle2"/>
    <dgm:cxn modelId="{99CAA0F7-746F-4FC8-8DC1-29A2274C6C11}" type="presParOf" srcId="{AAD542FB-8E54-4BFD-AFBF-9ECEFD8ED4E8}" destId="{3E326BA6-38B9-4013-82AE-971038C405DA}" srcOrd="0" destOrd="0" presId="urn:microsoft.com/office/officeart/2005/8/layout/cycle2"/>
    <dgm:cxn modelId="{AAF6EE3F-A6C2-4F3F-8143-DC0548B3649F}" type="presParOf" srcId="{AAD542FB-8E54-4BFD-AFBF-9ECEFD8ED4E8}" destId="{2E5AB3BD-BA10-4756-B7B7-2A1879A61512}" srcOrd="1" destOrd="0" presId="urn:microsoft.com/office/officeart/2005/8/layout/cycle2"/>
    <dgm:cxn modelId="{84B267AC-65C2-4B66-9612-8AACE959D1F0}" type="presParOf" srcId="{2E5AB3BD-BA10-4756-B7B7-2A1879A61512}" destId="{DEF5489A-C95F-4C59-BAA2-62B21889F751}" srcOrd="0" destOrd="0" presId="urn:microsoft.com/office/officeart/2005/8/layout/cycle2"/>
    <dgm:cxn modelId="{F8390F23-317E-4F32-8AE4-B45618000111}" type="presParOf" srcId="{AAD542FB-8E54-4BFD-AFBF-9ECEFD8ED4E8}" destId="{54C8D22D-F153-4442-8F4D-32F1B9A36971}" srcOrd="2" destOrd="0" presId="urn:microsoft.com/office/officeart/2005/8/layout/cycle2"/>
    <dgm:cxn modelId="{877EACC2-ADAF-44F3-8031-4F9485BA9DA3}" type="presParOf" srcId="{AAD542FB-8E54-4BFD-AFBF-9ECEFD8ED4E8}" destId="{0CD4FB9E-AAAC-47FB-8B79-CB5657DE2255}" srcOrd="3" destOrd="0" presId="urn:microsoft.com/office/officeart/2005/8/layout/cycle2"/>
    <dgm:cxn modelId="{2EE349B1-B8FB-4DA2-859A-06328D8FD543}" type="presParOf" srcId="{0CD4FB9E-AAAC-47FB-8B79-CB5657DE2255}" destId="{062DD8DC-E768-494A-A527-79CABCE67A88}" srcOrd="0" destOrd="0" presId="urn:microsoft.com/office/officeart/2005/8/layout/cycle2"/>
    <dgm:cxn modelId="{1133F491-50FC-4A37-A6C9-2785846785AF}" type="presParOf" srcId="{AAD542FB-8E54-4BFD-AFBF-9ECEFD8ED4E8}" destId="{C0AA7D5C-35C9-4B2F-A3D5-FAB4DE4F8BFC}" srcOrd="4" destOrd="0" presId="urn:microsoft.com/office/officeart/2005/8/layout/cycle2"/>
    <dgm:cxn modelId="{D611AD0F-6C6A-453F-8F96-2A3DE9BCB1F2}" type="presParOf" srcId="{AAD542FB-8E54-4BFD-AFBF-9ECEFD8ED4E8}" destId="{08EEB2B9-D1E6-44F3-B7F1-CD19ABDBF010}" srcOrd="5" destOrd="0" presId="urn:microsoft.com/office/officeart/2005/8/layout/cycle2"/>
    <dgm:cxn modelId="{1E803FCB-C33D-4171-A57C-2F0C886BC26F}" type="presParOf" srcId="{08EEB2B9-D1E6-44F3-B7F1-CD19ABDBF010}" destId="{4193F46C-4B53-4C6E-8B39-CBCB49A84054}" srcOrd="0" destOrd="0" presId="urn:microsoft.com/office/officeart/2005/8/layout/cycle2"/>
    <dgm:cxn modelId="{B7C19ED4-79F5-40C6-9A2C-1EAA1405188A}" type="presParOf" srcId="{AAD542FB-8E54-4BFD-AFBF-9ECEFD8ED4E8}" destId="{F170C1F0-911B-4FB9-AEE0-FE1D011D00BD}" srcOrd="6" destOrd="0" presId="urn:microsoft.com/office/officeart/2005/8/layout/cycle2"/>
    <dgm:cxn modelId="{4D8AE485-7101-4176-A9D4-F0E982C141FC}" type="presParOf" srcId="{AAD542FB-8E54-4BFD-AFBF-9ECEFD8ED4E8}" destId="{952A46DA-EB09-48A2-8107-86EADD2DC9E8}" srcOrd="7" destOrd="0" presId="urn:microsoft.com/office/officeart/2005/8/layout/cycle2"/>
    <dgm:cxn modelId="{0C19EA5B-3DCF-4853-8FC1-458182599EDC}" type="presParOf" srcId="{952A46DA-EB09-48A2-8107-86EADD2DC9E8}" destId="{F7A78423-EDAC-4811-BBF5-00FAFF1D1DF2}" srcOrd="0" destOrd="0" presId="urn:microsoft.com/office/officeart/2005/8/layout/cycle2"/>
    <dgm:cxn modelId="{A5A1EFAE-6E4E-4D08-A275-EE18232A8718}" type="presParOf" srcId="{AAD542FB-8E54-4BFD-AFBF-9ECEFD8ED4E8}" destId="{EADCB6CA-B8FA-4307-A5E3-4CA6FFFCBEE8}" srcOrd="8" destOrd="0" presId="urn:microsoft.com/office/officeart/2005/8/layout/cycle2"/>
    <dgm:cxn modelId="{79EDFB1A-18EB-44BC-9043-7C4FC27168BD}" type="presParOf" srcId="{AAD542FB-8E54-4BFD-AFBF-9ECEFD8ED4E8}" destId="{88B2EAF3-5A36-412B-A867-6137FCFD6562}" srcOrd="9" destOrd="0" presId="urn:microsoft.com/office/officeart/2005/8/layout/cycle2"/>
    <dgm:cxn modelId="{B7432C6E-DF0A-4A79-84F5-8FE0052A2A07}" type="presParOf" srcId="{88B2EAF3-5A36-412B-A867-6137FCFD6562}" destId="{DE8B0AF8-A059-4587-A43C-C902981422E5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4E5901EC-04D4-4E9D-BC16-32CFEF2B28BC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r-HR"/>
        </a:p>
      </dgm:t>
    </dgm:pt>
    <dgm:pt modelId="{9869305F-39CD-404D-B035-A063262C9C8A}">
      <dgm:prSet phldrT="[Text]"/>
      <dgm:spPr>
        <a:solidFill>
          <a:srgbClr val="0070C0"/>
        </a:solidFill>
      </dgm:spPr>
      <dgm:t>
        <a:bodyPr/>
        <a:lstStyle/>
        <a:p>
          <a:r>
            <a:rPr lang="hr-HR" dirty="0"/>
            <a:t>4</a:t>
          </a:r>
        </a:p>
      </dgm:t>
    </dgm:pt>
    <dgm:pt modelId="{1C512EE5-AED4-47C9-B174-E7209978CF73}" type="parTrans" cxnId="{260938B2-37CD-490A-88C6-B081BF5F811C}">
      <dgm:prSet/>
      <dgm:spPr/>
      <dgm:t>
        <a:bodyPr/>
        <a:lstStyle/>
        <a:p>
          <a:endParaRPr lang="hr-HR"/>
        </a:p>
      </dgm:t>
    </dgm:pt>
    <dgm:pt modelId="{0B07C05B-3C14-49F7-8BC5-247E7A9E5488}" type="sibTrans" cxnId="{260938B2-37CD-490A-88C6-B081BF5F811C}">
      <dgm:prSet/>
      <dgm:spPr/>
      <dgm:t>
        <a:bodyPr/>
        <a:lstStyle/>
        <a:p>
          <a:endParaRPr lang="hr-HR"/>
        </a:p>
      </dgm:t>
    </dgm:pt>
    <dgm:pt modelId="{CD22BF5E-DD21-4404-9DE5-B1FF0B3D259A}">
      <dgm:prSet phldrT="[Text]"/>
      <dgm:spPr>
        <a:solidFill>
          <a:srgbClr val="0070C0"/>
        </a:solidFill>
      </dgm:spPr>
      <dgm:t>
        <a:bodyPr/>
        <a:lstStyle/>
        <a:p>
          <a:r>
            <a:rPr lang="hr-HR" dirty="0"/>
            <a:t>4</a:t>
          </a:r>
        </a:p>
      </dgm:t>
    </dgm:pt>
    <dgm:pt modelId="{870A2D57-CBDD-4965-B4E9-72C0D15ECFD4}" type="parTrans" cxnId="{3BC76103-5D21-47F8-BD49-A5B2DF13EA10}">
      <dgm:prSet/>
      <dgm:spPr/>
      <dgm:t>
        <a:bodyPr/>
        <a:lstStyle/>
        <a:p>
          <a:endParaRPr lang="hr-HR"/>
        </a:p>
      </dgm:t>
    </dgm:pt>
    <dgm:pt modelId="{701C0073-C334-418F-9126-8BC501D52E0C}" type="sibTrans" cxnId="{3BC76103-5D21-47F8-BD49-A5B2DF13EA10}">
      <dgm:prSet/>
      <dgm:spPr/>
      <dgm:t>
        <a:bodyPr/>
        <a:lstStyle/>
        <a:p>
          <a:endParaRPr lang="hr-HR"/>
        </a:p>
      </dgm:t>
    </dgm:pt>
    <dgm:pt modelId="{8DB51981-A469-48E8-8E13-B49C99EFABB9}">
      <dgm:prSet phldrT="[Text]"/>
      <dgm:spPr>
        <a:solidFill>
          <a:srgbClr val="0070C0"/>
        </a:solidFill>
      </dgm:spPr>
      <dgm:t>
        <a:bodyPr/>
        <a:lstStyle/>
        <a:p>
          <a:r>
            <a:rPr lang="hr-HR"/>
            <a:t>4</a:t>
          </a:r>
        </a:p>
      </dgm:t>
    </dgm:pt>
    <dgm:pt modelId="{66D93303-3169-4358-9564-C1CB420B5233}" type="parTrans" cxnId="{5918448A-C597-468E-AE22-D9D5761DA6A9}">
      <dgm:prSet/>
      <dgm:spPr/>
      <dgm:t>
        <a:bodyPr/>
        <a:lstStyle/>
        <a:p>
          <a:endParaRPr lang="hr-HR"/>
        </a:p>
      </dgm:t>
    </dgm:pt>
    <dgm:pt modelId="{AAA682D6-A78D-420A-9388-6CBEC05F807E}" type="sibTrans" cxnId="{5918448A-C597-468E-AE22-D9D5761DA6A9}">
      <dgm:prSet/>
      <dgm:spPr/>
      <dgm:t>
        <a:bodyPr/>
        <a:lstStyle/>
        <a:p>
          <a:endParaRPr lang="hr-HR"/>
        </a:p>
      </dgm:t>
    </dgm:pt>
    <dgm:pt modelId="{FA6FCA7F-AD16-40AD-B859-ED0C90F9DB05}">
      <dgm:prSet phldrT="[Text]"/>
      <dgm:spPr>
        <a:solidFill>
          <a:srgbClr val="0070C0"/>
        </a:solidFill>
      </dgm:spPr>
      <dgm:t>
        <a:bodyPr/>
        <a:lstStyle/>
        <a:p>
          <a:r>
            <a:rPr lang="hr-HR"/>
            <a:t>4</a:t>
          </a:r>
        </a:p>
      </dgm:t>
    </dgm:pt>
    <dgm:pt modelId="{82E02CD6-2E47-44BB-A9F8-D26CAF0E7069}" type="parTrans" cxnId="{F91265F6-47FB-42D3-AC3A-66A429656C78}">
      <dgm:prSet/>
      <dgm:spPr/>
      <dgm:t>
        <a:bodyPr/>
        <a:lstStyle/>
        <a:p>
          <a:endParaRPr lang="hr-HR"/>
        </a:p>
      </dgm:t>
    </dgm:pt>
    <dgm:pt modelId="{80673A92-E083-449A-937A-75E832472447}" type="sibTrans" cxnId="{F91265F6-47FB-42D3-AC3A-66A429656C78}">
      <dgm:prSet/>
      <dgm:spPr/>
      <dgm:t>
        <a:bodyPr/>
        <a:lstStyle/>
        <a:p>
          <a:endParaRPr lang="hr-HR"/>
        </a:p>
      </dgm:t>
    </dgm:pt>
    <dgm:pt modelId="{FAE0231F-6A07-4B82-9E78-3EBB13DEDC7D}">
      <dgm:prSet phldrT="[Text]"/>
      <dgm:spPr>
        <a:solidFill>
          <a:srgbClr val="0070C0"/>
        </a:solidFill>
      </dgm:spPr>
      <dgm:t>
        <a:bodyPr/>
        <a:lstStyle/>
        <a:p>
          <a:r>
            <a:rPr lang="hr-HR"/>
            <a:t>4</a:t>
          </a:r>
        </a:p>
      </dgm:t>
    </dgm:pt>
    <dgm:pt modelId="{FFFEEB09-9F68-4FE3-AE0E-2B6FF9B4DE8E}" type="parTrans" cxnId="{301AE591-CAC2-4442-ADA8-B8FF329D8B88}">
      <dgm:prSet/>
      <dgm:spPr/>
      <dgm:t>
        <a:bodyPr/>
        <a:lstStyle/>
        <a:p>
          <a:endParaRPr lang="hr-HR"/>
        </a:p>
      </dgm:t>
    </dgm:pt>
    <dgm:pt modelId="{AE99897A-C490-47EA-9E14-592EE20B3F3A}" type="sibTrans" cxnId="{301AE591-CAC2-4442-ADA8-B8FF329D8B88}">
      <dgm:prSet/>
      <dgm:spPr/>
      <dgm:t>
        <a:bodyPr/>
        <a:lstStyle/>
        <a:p>
          <a:endParaRPr lang="hr-HR"/>
        </a:p>
      </dgm:t>
    </dgm:pt>
    <dgm:pt modelId="{54255F17-1CA3-4F33-98D0-716086B7A459}">
      <dgm:prSet/>
      <dgm:spPr>
        <a:solidFill>
          <a:srgbClr val="0070C0"/>
        </a:solidFill>
      </dgm:spPr>
      <dgm:t>
        <a:bodyPr/>
        <a:lstStyle/>
        <a:p>
          <a:r>
            <a:rPr lang="hr-HR"/>
            <a:t>4</a:t>
          </a:r>
        </a:p>
      </dgm:t>
    </dgm:pt>
    <dgm:pt modelId="{73709BAA-AEB4-48AC-8221-08198CD43D62}" type="parTrans" cxnId="{8D18103A-2F0E-4744-B9FD-C5CFC54C5CDA}">
      <dgm:prSet/>
      <dgm:spPr/>
      <dgm:t>
        <a:bodyPr/>
        <a:lstStyle/>
        <a:p>
          <a:endParaRPr lang="hr-HR"/>
        </a:p>
      </dgm:t>
    </dgm:pt>
    <dgm:pt modelId="{3B767055-A8CE-4165-BE48-1471C71A9648}" type="sibTrans" cxnId="{8D18103A-2F0E-4744-B9FD-C5CFC54C5CDA}">
      <dgm:prSet/>
      <dgm:spPr/>
      <dgm:t>
        <a:bodyPr/>
        <a:lstStyle/>
        <a:p>
          <a:endParaRPr lang="hr-HR"/>
        </a:p>
      </dgm:t>
    </dgm:pt>
    <dgm:pt modelId="{AAD542FB-8E54-4BFD-AFBF-9ECEFD8ED4E8}" type="pres">
      <dgm:prSet presAssocID="{4E5901EC-04D4-4E9D-BC16-32CFEF2B28BC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hr-HR"/>
        </a:p>
      </dgm:t>
    </dgm:pt>
    <dgm:pt modelId="{3E326BA6-38B9-4013-82AE-971038C405DA}" type="pres">
      <dgm:prSet presAssocID="{9869305F-39CD-404D-B035-A063262C9C8A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2E5AB3BD-BA10-4756-B7B7-2A1879A61512}" type="pres">
      <dgm:prSet presAssocID="{0B07C05B-3C14-49F7-8BC5-247E7A9E5488}" presName="sibTrans" presStyleLbl="sibTrans2D1" presStyleIdx="0" presStyleCnt="6"/>
      <dgm:spPr/>
      <dgm:t>
        <a:bodyPr/>
        <a:lstStyle/>
        <a:p>
          <a:endParaRPr lang="hr-HR"/>
        </a:p>
      </dgm:t>
    </dgm:pt>
    <dgm:pt modelId="{DEF5489A-C95F-4C59-BAA2-62B21889F751}" type="pres">
      <dgm:prSet presAssocID="{0B07C05B-3C14-49F7-8BC5-247E7A9E5488}" presName="connectorText" presStyleLbl="sibTrans2D1" presStyleIdx="0" presStyleCnt="6"/>
      <dgm:spPr/>
      <dgm:t>
        <a:bodyPr/>
        <a:lstStyle/>
        <a:p>
          <a:endParaRPr lang="hr-HR"/>
        </a:p>
      </dgm:t>
    </dgm:pt>
    <dgm:pt modelId="{54C8D22D-F153-4442-8F4D-32F1B9A36971}" type="pres">
      <dgm:prSet presAssocID="{CD22BF5E-DD21-4404-9DE5-B1FF0B3D259A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0CD4FB9E-AAAC-47FB-8B79-CB5657DE2255}" type="pres">
      <dgm:prSet presAssocID="{701C0073-C334-418F-9126-8BC501D52E0C}" presName="sibTrans" presStyleLbl="sibTrans2D1" presStyleIdx="1" presStyleCnt="6"/>
      <dgm:spPr/>
      <dgm:t>
        <a:bodyPr/>
        <a:lstStyle/>
        <a:p>
          <a:endParaRPr lang="hr-HR"/>
        </a:p>
      </dgm:t>
    </dgm:pt>
    <dgm:pt modelId="{062DD8DC-E768-494A-A527-79CABCE67A88}" type="pres">
      <dgm:prSet presAssocID="{701C0073-C334-418F-9126-8BC501D52E0C}" presName="connectorText" presStyleLbl="sibTrans2D1" presStyleIdx="1" presStyleCnt="6"/>
      <dgm:spPr/>
      <dgm:t>
        <a:bodyPr/>
        <a:lstStyle/>
        <a:p>
          <a:endParaRPr lang="hr-HR"/>
        </a:p>
      </dgm:t>
    </dgm:pt>
    <dgm:pt modelId="{C0AA7D5C-35C9-4B2F-A3D5-FAB4DE4F8BFC}" type="pres">
      <dgm:prSet presAssocID="{8DB51981-A469-48E8-8E13-B49C99EFABB9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08EEB2B9-D1E6-44F3-B7F1-CD19ABDBF010}" type="pres">
      <dgm:prSet presAssocID="{AAA682D6-A78D-420A-9388-6CBEC05F807E}" presName="sibTrans" presStyleLbl="sibTrans2D1" presStyleIdx="2" presStyleCnt="6"/>
      <dgm:spPr/>
      <dgm:t>
        <a:bodyPr/>
        <a:lstStyle/>
        <a:p>
          <a:endParaRPr lang="hr-HR"/>
        </a:p>
      </dgm:t>
    </dgm:pt>
    <dgm:pt modelId="{4193F46C-4B53-4C6E-8B39-CBCB49A84054}" type="pres">
      <dgm:prSet presAssocID="{AAA682D6-A78D-420A-9388-6CBEC05F807E}" presName="connectorText" presStyleLbl="sibTrans2D1" presStyleIdx="2" presStyleCnt="6"/>
      <dgm:spPr/>
      <dgm:t>
        <a:bodyPr/>
        <a:lstStyle/>
        <a:p>
          <a:endParaRPr lang="hr-HR"/>
        </a:p>
      </dgm:t>
    </dgm:pt>
    <dgm:pt modelId="{F170C1F0-911B-4FB9-AEE0-FE1D011D00BD}" type="pres">
      <dgm:prSet presAssocID="{FA6FCA7F-AD16-40AD-B859-ED0C90F9DB05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952A46DA-EB09-48A2-8107-86EADD2DC9E8}" type="pres">
      <dgm:prSet presAssocID="{80673A92-E083-449A-937A-75E832472447}" presName="sibTrans" presStyleLbl="sibTrans2D1" presStyleIdx="3" presStyleCnt="6"/>
      <dgm:spPr/>
      <dgm:t>
        <a:bodyPr/>
        <a:lstStyle/>
        <a:p>
          <a:endParaRPr lang="hr-HR"/>
        </a:p>
      </dgm:t>
    </dgm:pt>
    <dgm:pt modelId="{F7A78423-EDAC-4811-BBF5-00FAFF1D1DF2}" type="pres">
      <dgm:prSet presAssocID="{80673A92-E083-449A-937A-75E832472447}" presName="connectorText" presStyleLbl="sibTrans2D1" presStyleIdx="3" presStyleCnt="6"/>
      <dgm:spPr/>
      <dgm:t>
        <a:bodyPr/>
        <a:lstStyle/>
        <a:p>
          <a:endParaRPr lang="hr-HR"/>
        </a:p>
      </dgm:t>
    </dgm:pt>
    <dgm:pt modelId="{EADCB6CA-B8FA-4307-A5E3-4CA6FFFCBEE8}" type="pres">
      <dgm:prSet presAssocID="{FAE0231F-6A07-4B82-9E78-3EBB13DEDC7D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88B2EAF3-5A36-412B-A867-6137FCFD6562}" type="pres">
      <dgm:prSet presAssocID="{AE99897A-C490-47EA-9E14-592EE20B3F3A}" presName="sibTrans" presStyleLbl="sibTrans2D1" presStyleIdx="4" presStyleCnt="6"/>
      <dgm:spPr/>
      <dgm:t>
        <a:bodyPr/>
        <a:lstStyle/>
        <a:p>
          <a:endParaRPr lang="hr-HR"/>
        </a:p>
      </dgm:t>
    </dgm:pt>
    <dgm:pt modelId="{DE8B0AF8-A059-4587-A43C-C902981422E5}" type="pres">
      <dgm:prSet presAssocID="{AE99897A-C490-47EA-9E14-592EE20B3F3A}" presName="connectorText" presStyleLbl="sibTrans2D1" presStyleIdx="4" presStyleCnt="6"/>
      <dgm:spPr/>
      <dgm:t>
        <a:bodyPr/>
        <a:lstStyle/>
        <a:p>
          <a:endParaRPr lang="hr-HR"/>
        </a:p>
      </dgm:t>
    </dgm:pt>
    <dgm:pt modelId="{958C2963-F145-4EE5-8146-104F0CA25E9F}" type="pres">
      <dgm:prSet presAssocID="{54255F17-1CA3-4F33-98D0-716086B7A459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42E5B84D-97B6-46CD-9DA7-FBCF09545242}" type="pres">
      <dgm:prSet presAssocID="{3B767055-A8CE-4165-BE48-1471C71A9648}" presName="sibTrans" presStyleLbl="sibTrans2D1" presStyleIdx="5" presStyleCnt="6"/>
      <dgm:spPr/>
      <dgm:t>
        <a:bodyPr/>
        <a:lstStyle/>
        <a:p>
          <a:endParaRPr lang="hr-HR"/>
        </a:p>
      </dgm:t>
    </dgm:pt>
    <dgm:pt modelId="{62D1F32F-F4B9-460D-A590-A5DCDB6C19EB}" type="pres">
      <dgm:prSet presAssocID="{3B767055-A8CE-4165-BE48-1471C71A9648}" presName="connectorText" presStyleLbl="sibTrans2D1" presStyleIdx="5" presStyleCnt="6"/>
      <dgm:spPr/>
      <dgm:t>
        <a:bodyPr/>
        <a:lstStyle/>
        <a:p>
          <a:endParaRPr lang="hr-HR"/>
        </a:p>
      </dgm:t>
    </dgm:pt>
  </dgm:ptLst>
  <dgm:cxnLst>
    <dgm:cxn modelId="{7E1557F9-6AE5-4DBA-A8E0-55F040F5084E}" type="presOf" srcId="{8DB51981-A469-48E8-8E13-B49C99EFABB9}" destId="{C0AA7D5C-35C9-4B2F-A3D5-FAB4DE4F8BFC}" srcOrd="0" destOrd="0" presId="urn:microsoft.com/office/officeart/2005/8/layout/cycle2"/>
    <dgm:cxn modelId="{301AE591-CAC2-4442-ADA8-B8FF329D8B88}" srcId="{4E5901EC-04D4-4E9D-BC16-32CFEF2B28BC}" destId="{FAE0231F-6A07-4B82-9E78-3EBB13DEDC7D}" srcOrd="4" destOrd="0" parTransId="{FFFEEB09-9F68-4FE3-AE0E-2B6FF9B4DE8E}" sibTransId="{AE99897A-C490-47EA-9E14-592EE20B3F3A}"/>
    <dgm:cxn modelId="{127146E2-7179-421A-AEB5-693CE9A662F5}" type="presOf" srcId="{9869305F-39CD-404D-B035-A063262C9C8A}" destId="{3E326BA6-38B9-4013-82AE-971038C405DA}" srcOrd="0" destOrd="0" presId="urn:microsoft.com/office/officeart/2005/8/layout/cycle2"/>
    <dgm:cxn modelId="{DF8521F0-DCB9-4EE0-BDE2-335DA5E94C13}" type="presOf" srcId="{3B767055-A8CE-4165-BE48-1471C71A9648}" destId="{62D1F32F-F4B9-460D-A590-A5DCDB6C19EB}" srcOrd="1" destOrd="0" presId="urn:microsoft.com/office/officeart/2005/8/layout/cycle2"/>
    <dgm:cxn modelId="{36D229F1-AF73-48EB-ACE4-24AEE3DD0B9D}" type="presOf" srcId="{AAA682D6-A78D-420A-9388-6CBEC05F807E}" destId="{08EEB2B9-D1E6-44F3-B7F1-CD19ABDBF010}" srcOrd="0" destOrd="0" presId="urn:microsoft.com/office/officeart/2005/8/layout/cycle2"/>
    <dgm:cxn modelId="{CEAC8937-F7E4-4DEE-97A3-F3C10530A4A2}" type="presOf" srcId="{FA6FCA7F-AD16-40AD-B859-ED0C90F9DB05}" destId="{F170C1F0-911B-4FB9-AEE0-FE1D011D00BD}" srcOrd="0" destOrd="0" presId="urn:microsoft.com/office/officeart/2005/8/layout/cycle2"/>
    <dgm:cxn modelId="{545FA039-C03A-4906-BA58-77F125EC5165}" type="presOf" srcId="{4E5901EC-04D4-4E9D-BC16-32CFEF2B28BC}" destId="{AAD542FB-8E54-4BFD-AFBF-9ECEFD8ED4E8}" srcOrd="0" destOrd="0" presId="urn:microsoft.com/office/officeart/2005/8/layout/cycle2"/>
    <dgm:cxn modelId="{1DC15855-2102-4BE0-94B6-DC19383F3333}" type="presOf" srcId="{AE99897A-C490-47EA-9E14-592EE20B3F3A}" destId="{DE8B0AF8-A059-4587-A43C-C902981422E5}" srcOrd="1" destOrd="0" presId="urn:microsoft.com/office/officeart/2005/8/layout/cycle2"/>
    <dgm:cxn modelId="{BBE5F37D-0118-44E3-909A-711CF8D958A6}" type="presOf" srcId="{3B767055-A8CE-4165-BE48-1471C71A9648}" destId="{42E5B84D-97B6-46CD-9DA7-FBCF09545242}" srcOrd="0" destOrd="0" presId="urn:microsoft.com/office/officeart/2005/8/layout/cycle2"/>
    <dgm:cxn modelId="{3BC76103-5D21-47F8-BD49-A5B2DF13EA10}" srcId="{4E5901EC-04D4-4E9D-BC16-32CFEF2B28BC}" destId="{CD22BF5E-DD21-4404-9DE5-B1FF0B3D259A}" srcOrd="1" destOrd="0" parTransId="{870A2D57-CBDD-4965-B4E9-72C0D15ECFD4}" sibTransId="{701C0073-C334-418F-9126-8BC501D52E0C}"/>
    <dgm:cxn modelId="{54923908-FEC7-4E6F-8629-A00F5B2DA449}" type="presOf" srcId="{AE99897A-C490-47EA-9E14-592EE20B3F3A}" destId="{88B2EAF3-5A36-412B-A867-6137FCFD6562}" srcOrd="0" destOrd="0" presId="urn:microsoft.com/office/officeart/2005/8/layout/cycle2"/>
    <dgm:cxn modelId="{D3AD4EB4-9397-4662-92DB-8642F1FC2E13}" type="presOf" srcId="{80673A92-E083-449A-937A-75E832472447}" destId="{952A46DA-EB09-48A2-8107-86EADD2DC9E8}" srcOrd="0" destOrd="0" presId="urn:microsoft.com/office/officeart/2005/8/layout/cycle2"/>
    <dgm:cxn modelId="{68D1ADCD-272F-479D-A256-D4452D3694D0}" type="presOf" srcId="{80673A92-E083-449A-937A-75E832472447}" destId="{F7A78423-EDAC-4811-BBF5-00FAFF1D1DF2}" srcOrd="1" destOrd="0" presId="urn:microsoft.com/office/officeart/2005/8/layout/cycle2"/>
    <dgm:cxn modelId="{232FE013-834E-4457-B4C1-958AE4E8992B}" type="presOf" srcId="{CD22BF5E-DD21-4404-9DE5-B1FF0B3D259A}" destId="{54C8D22D-F153-4442-8F4D-32F1B9A36971}" srcOrd="0" destOrd="0" presId="urn:microsoft.com/office/officeart/2005/8/layout/cycle2"/>
    <dgm:cxn modelId="{863A2748-DE25-4D6E-B7E4-C3AFDC6CCDC1}" type="presOf" srcId="{0B07C05B-3C14-49F7-8BC5-247E7A9E5488}" destId="{DEF5489A-C95F-4C59-BAA2-62B21889F751}" srcOrd="1" destOrd="0" presId="urn:microsoft.com/office/officeart/2005/8/layout/cycle2"/>
    <dgm:cxn modelId="{A17CBB6F-68FB-473B-AC2E-C7F9E0417E2B}" type="presOf" srcId="{54255F17-1CA3-4F33-98D0-716086B7A459}" destId="{958C2963-F145-4EE5-8146-104F0CA25E9F}" srcOrd="0" destOrd="0" presId="urn:microsoft.com/office/officeart/2005/8/layout/cycle2"/>
    <dgm:cxn modelId="{80947A85-C012-4E91-AB72-DAA043BDE188}" type="presOf" srcId="{AAA682D6-A78D-420A-9388-6CBEC05F807E}" destId="{4193F46C-4B53-4C6E-8B39-CBCB49A84054}" srcOrd="1" destOrd="0" presId="urn:microsoft.com/office/officeart/2005/8/layout/cycle2"/>
    <dgm:cxn modelId="{FDD6B0A2-0154-49F4-948F-C65E55507613}" type="presOf" srcId="{701C0073-C334-418F-9126-8BC501D52E0C}" destId="{062DD8DC-E768-494A-A527-79CABCE67A88}" srcOrd="1" destOrd="0" presId="urn:microsoft.com/office/officeart/2005/8/layout/cycle2"/>
    <dgm:cxn modelId="{8D18103A-2F0E-4744-B9FD-C5CFC54C5CDA}" srcId="{4E5901EC-04D4-4E9D-BC16-32CFEF2B28BC}" destId="{54255F17-1CA3-4F33-98D0-716086B7A459}" srcOrd="5" destOrd="0" parTransId="{73709BAA-AEB4-48AC-8221-08198CD43D62}" sibTransId="{3B767055-A8CE-4165-BE48-1471C71A9648}"/>
    <dgm:cxn modelId="{F91265F6-47FB-42D3-AC3A-66A429656C78}" srcId="{4E5901EC-04D4-4E9D-BC16-32CFEF2B28BC}" destId="{FA6FCA7F-AD16-40AD-B859-ED0C90F9DB05}" srcOrd="3" destOrd="0" parTransId="{82E02CD6-2E47-44BB-A9F8-D26CAF0E7069}" sibTransId="{80673A92-E083-449A-937A-75E832472447}"/>
    <dgm:cxn modelId="{260938B2-37CD-490A-88C6-B081BF5F811C}" srcId="{4E5901EC-04D4-4E9D-BC16-32CFEF2B28BC}" destId="{9869305F-39CD-404D-B035-A063262C9C8A}" srcOrd="0" destOrd="0" parTransId="{1C512EE5-AED4-47C9-B174-E7209978CF73}" sibTransId="{0B07C05B-3C14-49F7-8BC5-247E7A9E5488}"/>
    <dgm:cxn modelId="{5918448A-C597-468E-AE22-D9D5761DA6A9}" srcId="{4E5901EC-04D4-4E9D-BC16-32CFEF2B28BC}" destId="{8DB51981-A469-48E8-8E13-B49C99EFABB9}" srcOrd="2" destOrd="0" parTransId="{66D93303-3169-4358-9564-C1CB420B5233}" sibTransId="{AAA682D6-A78D-420A-9388-6CBEC05F807E}"/>
    <dgm:cxn modelId="{56E3346C-91C4-4081-B65A-DCFA5B005FA1}" type="presOf" srcId="{701C0073-C334-418F-9126-8BC501D52E0C}" destId="{0CD4FB9E-AAAC-47FB-8B79-CB5657DE2255}" srcOrd="0" destOrd="0" presId="urn:microsoft.com/office/officeart/2005/8/layout/cycle2"/>
    <dgm:cxn modelId="{3C988BE6-73FC-42F5-86E5-854B40D4F20C}" type="presOf" srcId="{0B07C05B-3C14-49F7-8BC5-247E7A9E5488}" destId="{2E5AB3BD-BA10-4756-B7B7-2A1879A61512}" srcOrd="0" destOrd="0" presId="urn:microsoft.com/office/officeart/2005/8/layout/cycle2"/>
    <dgm:cxn modelId="{CBDC2FA7-2FBE-46A6-BBA2-97925F501540}" type="presOf" srcId="{FAE0231F-6A07-4B82-9E78-3EBB13DEDC7D}" destId="{EADCB6CA-B8FA-4307-A5E3-4CA6FFFCBEE8}" srcOrd="0" destOrd="0" presId="urn:microsoft.com/office/officeart/2005/8/layout/cycle2"/>
    <dgm:cxn modelId="{BC37D9A2-3597-4EFE-8426-BA86A8882747}" type="presParOf" srcId="{AAD542FB-8E54-4BFD-AFBF-9ECEFD8ED4E8}" destId="{3E326BA6-38B9-4013-82AE-971038C405DA}" srcOrd="0" destOrd="0" presId="urn:microsoft.com/office/officeart/2005/8/layout/cycle2"/>
    <dgm:cxn modelId="{010852AA-D24D-4D54-81A7-140996B7EAC8}" type="presParOf" srcId="{AAD542FB-8E54-4BFD-AFBF-9ECEFD8ED4E8}" destId="{2E5AB3BD-BA10-4756-B7B7-2A1879A61512}" srcOrd="1" destOrd="0" presId="urn:microsoft.com/office/officeart/2005/8/layout/cycle2"/>
    <dgm:cxn modelId="{312878C7-CCF1-493F-9065-BE23B406AB98}" type="presParOf" srcId="{2E5AB3BD-BA10-4756-B7B7-2A1879A61512}" destId="{DEF5489A-C95F-4C59-BAA2-62B21889F751}" srcOrd="0" destOrd="0" presId="urn:microsoft.com/office/officeart/2005/8/layout/cycle2"/>
    <dgm:cxn modelId="{DEEF7838-0C19-44A8-904F-03014615856E}" type="presParOf" srcId="{AAD542FB-8E54-4BFD-AFBF-9ECEFD8ED4E8}" destId="{54C8D22D-F153-4442-8F4D-32F1B9A36971}" srcOrd="2" destOrd="0" presId="urn:microsoft.com/office/officeart/2005/8/layout/cycle2"/>
    <dgm:cxn modelId="{79F617FD-D325-4A2E-939D-C1923621298B}" type="presParOf" srcId="{AAD542FB-8E54-4BFD-AFBF-9ECEFD8ED4E8}" destId="{0CD4FB9E-AAAC-47FB-8B79-CB5657DE2255}" srcOrd="3" destOrd="0" presId="urn:microsoft.com/office/officeart/2005/8/layout/cycle2"/>
    <dgm:cxn modelId="{8EB2E05E-8EBE-4AEB-89ED-FB9984A6EDB6}" type="presParOf" srcId="{0CD4FB9E-AAAC-47FB-8B79-CB5657DE2255}" destId="{062DD8DC-E768-494A-A527-79CABCE67A88}" srcOrd="0" destOrd="0" presId="urn:microsoft.com/office/officeart/2005/8/layout/cycle2"/>
    <dgm:cxn modelId="{36C4FBA3-998A-4870-99A5-57F5EEB79F57}" type="presParOf" srcId="{AAD542FB-8E54-4BFD-AFBF-9ECEFD8ED4E8}" destId="{C0AA7D5C-35C9-4B2F-A3D5-FAB4DE4F8BFC}" srcOrd="4" destOrd="0" presId="urn:microsoft.com/office/officeart/2005/8/layout/cycle2"/>
    <dgm:cxn modelId="{FA2CD567-7907-410B-AEB1-C9B5C003CE31}" type="presParOf" srcId="{AAD542FB-8E54-4BFD-AFBF-9ECEFD8ED4E8}" destId="{08EEB2B9-D1E6-44F3-B7F1-CD19ABDBF010}" srcOrd="5" destOrd="0" presId="urn:microsoft.com/office/officeart/2005/8/layout/cycle2"/>
    <dgm:cxn modelId="{D1D84589-8245-47EB-8628-A81B5C12DAB3}" type="presParOf" srcId="{08EEB2B9-D1E6-44F3-B7F1-CD19ABDBF010}" destId="{4193F46C-4B53-4C6E-8B39-CBCB49A84054}" srcOrd="0" destOrd="0" presId="urn:microsoft.com/office/officeart/2005/8/layout/cycle2"/>
    <dgm:cxn modelId="{1E217B1D-5EF7-408F-946B-753D2524AB8B}" type="presParOf" srcId="{AAD542FB-8E54-4BFD-AFBF-9ECEFD8ED4E8}" destId="{F170C1F0-911B-4FB9-AEE0-FE1D011D00BD}" srcOrd="6" destOrd="0" presId="urn:microsoft.com/office/officeart/2005/8/layout/cycle2"/>
    <dgm:cxn modelId="{900DD692-6993-4202-9222-16370FC36613}" type="presParOf" srcId="{AAD542FB-8E54-4BFD-AFBF-9ECEFD8ED4E8}" destId="{952A46DA-EB09-48A2-8107-86EADD2DC9E8}" srcOrd="7" destOrd="0" presId="urn:microsoft.com/office/officeart/2005/8/layout/cycle2"/>
    <dgm:cxn modelId="{2E5A1D68-5D09-4F1D-BD06-6EBB433EBE55}" type="presParOf" srcId="{952A46DA-EB09-48A2-8107-86EADD2DC9E8}" destId="{F7A78423-EDAC-4811-BBF5-00FAFF1D1DF2}" srcOrd="0" destOrd="0" presId="urn:microsoft.com/office/officeart/2005/8/layout/cycle2"/>
    <dgm:cxn modelId="{EB21A9BC-A560-430F-8A8E-7A9027036D41}" type="presParOf" srcId="{AAD542FB-8E54-4BFD-AFBF-9ECEFD8ED4E8}" destId="{EADCB6CA-B8FA-4307-A5E3-4CA6FFFCBEE8}" srcOrd="8" destOrd="0" presId="urn:microsoft.com/office/officeart/2005/8/layout/cycle2"/>
    <dgm:cxn modelId="{E784A8A8-3D10-4A11-9261-97A1396F05F4}" type="presParOf" srcId="{AAD542FB-8E54-4BFD-AFBF-9ECEFD8ED4E8}" destId="{88B2EAF3-5A36-412B-A867-6137FCFD6562}" srcOrd="9" destOrd="0" presId="urn:microsoft.com/office/officeart/2005/8/layout/cycle2"/>
    <dgm:cxn modelId="{83EBC05B-58C3-4B3F-8174-CC81390D1859}" type="presParOf" srcId="{88B2EAF3-5A36-412B-A867-6137FCFD6562}" destId="{DE8B0AF8-A059-4587-A43C-C902981422E5}" srcOrd="0" destOrd="0" presId="urn:microsoft.com/office/officeart/2005/8/layout/cycle2"/>
    <dgm:cxn modelId="{35F343E6-0F64-4F89-96B9-4F1B87523378}" type="presParOf" srcId="{AAD542FB-8E54-4BFD-AFBF-9ECEFD8ED4E8}" destId="{958C2963-F145-4EE5-8146-104F0CA25E9F}" srcOrd="10" destOrd="0" presId="urn:microsoft.com/office/officeart/2005/8/layout/cycle2"/>
    <dgm:cxn modelId="{9796D53F-4EE3-4549-B9F7-666DCAB20D2F}" type="presParOf" srcId="{AAD542FB-8E54-4BFD-AFBF-9ECEFD8ED4E8}" destId="{42E5B84D-97B6-46CD-9DA7-FBCF09545242}" srcOrd="11" destOrd="0" presId="urn:microsoft.com/office/officeart/2005/8/layout/cycle2"/>
    <dgm:cxn modelId="{4C0573C2-9016-4615-835E-7213B8BC2423}" type="presParOf" srcId="{42E5B84D-97B6-46CD-9DA7-FBCF09545242}" destId="{62D1F32F-F4B9-460D-A590-A5DCDB6C19EB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2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E326BA6-38B9-4013-82AE-971038C405DA}">
      <dsp:nvSpPr>
        <dsp:cNvPr id="0" name=""/>
        <dsp:cNvSpPr/>
      </dsp:nvSpPr>
      <dsp:spPr>
        <a:xfrm>
          <a:off x="758395" y="189"/>
          <a:ext cx="483458" cy="483458"/>
        </a:xfrm>
        <a:prstGeom prst="ellipse">
          <a:avLst/>
        </a:prstGeom>
        <a:solidFill>
          <a:srgbClr val="C0504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000" kern="12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1</a:t>
          </a:r>
        </a:p>
      </dsp:txBody>
      <dsp:txXfrm>
        <a:off x="829196" y="70990"/>
        <a:ext cx="341856" cy="341856"/>
      </dsp:txXfrm>
    </dsp:sp>
    <dsp:sp modelId="{2E5AB3BD-BA10-4756-B7B7-2A1879A61512}">
      <dsp:nvSpPr>
        <dsp:cNvPr id="0" name=""/>
        <dsp:cNvSpPr/>
      </dsp:nvSpPr>
      <dsp:spPr>
        <a:xfrm rot="2160000">
          <a:off x="1226512" y="371407"/>
          <a:ext cx="128258" cy="163167"/>
        </a:xfrm>
        <a:prstGeom prst="rightArrow">
          <a:avLst>
            <a:gd name="adj1" fmla="val 60000"/>
            <a:gd name="adj2" fmla="val 50000"/>
          </a:avLst>
        </a:prstGeom>
        <a:solidFill>
          <a:srgbClr val="C0504D">
            <a:hueOff val="0"/>
            <a:satOff val="0"/>
            <a:lumOff val="0"/>
            <a:alphaOff val="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r-HR" sz="700" kern="120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1230186" y="392732"/>
        <a:ext cx="89781" cy="97901"/>
      </dsp:txXfrm>
    </dsp:sp>
    <dsp:sp modelId="{54C8D22D-F153-4442-8F4D-32F1B9A36971}">
      <dsp:nvSpPr>
        <dsp:cNvPr id="0" name=""/>
        <dsp:cNvSpPr/>
      </dsp:nvSpPr>
      <dsp:spPr>
        <a:xfrm>
          <a:off x="1345301" y="426601"/>
          <a:ext cx="483458" cy="483458"/>
        </a:xfrm>
        <a:prstGeom prst="ellipse">
          <a:avLst/>
        </a:prstGeom>
        <a:solidFill>
          <a:srgbClr val="9BBB59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000" kern="12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2</a:t>
          </a:r>
        </a:p>
      </dsp:txBody>
      <dsp:txXfrm>
        <a:off x="1416102" y="497402"/>
        <a:ext cx="341856" cy="341856"/>
      </dsp:txXfrm>
    </dsp:sp>
    <dsp:sp modelId="{0CD4FB9E-AAAC-47FB-8B79-CB5657DE2255}">
      <dsp:nvSpPr>
        <dsp:cNvPr id="0" name=""/>
        <dsp:cNvSpPr/>
      </dsp:nvSpPr>
      <dsp:spPr>
        <a:xfrm rot="6480000">
          <a:off x="1411934" y="928270"/>
          <a:ext cx="128258" cy="163167"/>
        </a:xfrm>
        <a:prstGeom prst="rightArrow">
          <a:avLst>
            <a:gd name="adj1" fmla="val 60000"/>
            <a:gd name="adj2" fmla="val 50000"/>
          </a:avLst>
        </a:prstGeom>
        <a:solidFill>
          <a:srgbClr val="9BBB59">
            <a:hueOff val="0"/>
            <a:satOff val="0"/>
            <a:lumOff val="0"/>
            <a:alphaOff val="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r-HR" sz="700" kern="120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 rot="10800000">
        <a:off x="1437118" y="942606"/>
        <a:ext cx="89781" cy="97901"/>
      </dsp:txXfrm>
    </dsp:sp>
    <dsp:sp modelId="{C0AA7D5C-35C9-4B2F-A3D5-FAB4DE4F8BFC}">
      <dsp:nvSpPr>
        <dsp:cNvPr id="0" name=""/>
        <dsp:cNvSpPr/>
      </dsp:nvSpPr>
      <dsp:spPr>
        <a:xfrm>
          <a:off x="1121123" y="1116551"/>
          <a:ext cx="483458" cy="483458"/>
        </a:xfrm>
        <a:prstGeom prst="ellipse">
          <a:avLst/>
        </a:prstGeom>
        <a:solidFill>
          <a:srgbClr val="8064A2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000" kern="12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3</a:t>
          </a:r>
        </a:p>
      </dsp:txBody>
      <dsp:txXfrm>
        <a:off x="1191924" y="1187352"/>
        <a:ext cx="341856" cy="341856"/>
      </dsp:txXfrm>
    </dsp:sp>
    <dsp:sp modelId="{08EEB2B9-D1E6-44F3-B7F1-CD19ABDBF010}">
      <dsp:nvSpPr>
        <dsp:cNvPr id="0" name=""/>
        <dsp:cNvSpPr/>
      </dsp:nvSpPr>
      <dsp:spPr>
        <a:xfrm rot="10800000">
          <a:off x="939625" y="1276697"/>
          <a:ext cx="128258" cy="163167"/>
        </a:xfrm>
        <a:prstGeom prst="rightArrow">
          <a:avLst>
            <a:gd name="adj1" fmla="val 60000"/>
            <a:gd name="adj2" fmla="val 50000"/>
          </a:avLst>
        </a:prstGeom>
        <a:solidFill>
          <a:srgbClr val="8064A2">
            <a:hueOff val="0"/>
            <a:satOff val="0"/>
            <a:lumOff val="0"/>
            <a:alphaOff val="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r-HR" sz="700" kern="120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 rot="10800000">
        <a:off x="978102" y="1309330"/>
        <a:ext cx="89781" cy="97901"/>
      </dsp:txXfrm>
    </dsp:sp>
    <dsp:sp modelId="{F170C1F0-911B-4FB9-AEE0-FE1D011D00BD}">
      <dsp:nvSpPr>
        <dsp:cNvPr id="0" name=""/>
        <dsp:cNvSpPr/>
      </dsp:nvSpPr>
      <dsp:spPr>
        <a:xfrm>
          <a:off x="395667" y="1116551"/>
          <a:ext cx="483458" cy="483458"/>
        </a:xfrm>
        <a:prstGeom prst="ellipse">
          <a:avLst/>
        </a:prstGeom>
        <a:solidFill>
          <a:srgbClr val="4BACC6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000" kern="12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4</a:t>
          </a:r>
        </a:p>
      </dsp:txBody>
      <dsp:txXfrm>
        <a:off x="466468" y="1187352"/>
        <a:ext cx="341856" cy="341856"/>
      </dsp:txXfrm>
    </dsp:sp>
    <dsp:sp modelId="{952A46DA-EB09-48A2-8107-86EADD2DC9E8}">
      <dsp:nvSpPr>
        <dsp:cNvPr id="0" name=""/>
        <dsp:cNvSpPr/>
      </dsp:nvSpPr>
      <dsp:spPr>
        <a:xfrm rot="15120000">
          <a:off x="462300" y="935174"/>
          <a:ext cx="128258" cy="163167"/>
        </a:xfrm>
        <a:prstGeom prst="rightArrow">
          <a:avLst>
            <a:gd name="adj1" fmla="val 60000"/>
            <a:gd name="adj2" fmla="val 50000"/>
          </a:avLst>
        </a:prstGeom>
        <a:solidFill>
          <a:srgbClr val="4BACC6">
            <a:hueOff val="0"/>
            <a:satOff val="0"/>
            <a:lumOff val="0"/>
            <a:alphaOff val="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r-HR" sz="700" kern="120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 rot="10800000">
        <a:off x="487484" y="986104"/>
        <a:ext cx="89781" cy="97901"/>
      </dsp:txXfrm>
    </dsp:sp>
    <dsp:sp modelId="{EADCB6CA-B8FA-4307-A5E3-4CA6FFFCBEE8}">
      <dsp:nvSpPr>
        <dsp:cNvPr id="0" name=""/>
        <dsp:cNvSpPr/>
      </dsp:nvSpPr>
      <dsp:spPr>
        <a:xfrm>
          <a:off x="171489" y="426601"/>
          <a:ext cx="483458" cy="483458"/>
        </a:xfrm>
        <a:prstGeom prst="ellipse">
          <a:avLst/>
        </a:prstGeom>
        <a:solidFill>
          <a:srgbClr val="F79646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000" kern="12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5</a:t>
          </a:r>
        </a:p>
      </dsp:txBody>
      <dsp:txXfrm>
        <a:off x="242290" y="497402"/>
        <a:ext cx="341856" cy="341856"/>
      </dsp:txXfrm>
    </dsp:sp>
    <dsp:sp modelId="{88B2EAF3-5A36-412B-A867-6137FCFD6562}">
      <dsp:nvSpPr>
        <dsp:cNvPr id="0" name=""/>
        <dsp:cNvSpPr/>
      </dsp:nvSpPr>
      <dsp:spPr>
        <a:xfrm rot="19440000">
          <a:off x="639605" y="375675"/>
          <a:ext cx="128258" cy="163167"/>
        </a:xfrm>
        <a:prstGeom prst="rightArrow">
          <a:avLst>
            <a:gd name="adj1" fmla="val 60000"/>
            <a:gd name="adj2" fmla="val 50000"/>
          </a:avLst>
        </a:prstGeom>
        <a:solidFill>
          <a:srgbClr val="F79646">
            <a:hueOff val="0"/>
            <a:satOff val="0"/>
            <a:lumOff val="0"/>
            <a:alphaOff val="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r-HR" sz="700" kern="120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643279" y="419616"/>
        <a:ext cx="89781" cy="97901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E326BA6-38B9-4013-82AE-971038C405DA}">
      <dsp:nvSpPr>
        <dsp:cNvPr id="0" name=""/>
        <dsp:cNvSpPr/>
      </dsp:nvSpPr>
      <dsp:spPr>
        <a:xfrm>
          <a:off x="800393" y="408"/>
          <a:ext cx="399463" cy="399463"/>
        </a:xfrm>
        <a:prstGeom prst="ellipse">
          <a:avLst/>
        </a:prstGeom>
        <a:solidFill>
          <a:srgbClr val="F79646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700" kern="120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5</a:t>
          </a:r>
        </a:p>
      </dsp:txBody>
      <dsp:txXfrm>
        <a:off x="858893" y="58908"/>
        <a:ext cx="282463" cy="282463"/>
      </dsp:txXfrm>
    </dsp:sp>
    <dsp:sp modelId="{2E5AB3BD-BA10-4756-B7B7-2A1879A61512}">
      <dsp:nvSpPr>
        <dsp:cNvPr id="0" name=""/>
        <dsp:cNvSpPr/>
      </dsp:nvSpPr>
      <dsp:spPr>
        <a:xfrm rot="1800000">
          <a:off x="1204179" y="281217"/>
          <a:ext cx="106262" cy="134819"/>
        </a:xfrm>
        <a:prstGeom prst="rightArrow">
          <a:avLst>
            <a:gd name="adj1" fmla="val 60000"/>
            <a:gd name="adj2" fmla="val 50000"/>
          </a:avLst>
        </a:prstGeom>
        <a:solidFill>
          <a:srgbClr val="F79646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r-HR" sz="500" kern="120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1206314" y="300211"/>
        <a:ext cx="74383" cy="80891"/>
      </dsp:txXfrm>
    </dsp:sp>
    <dsp:sp modelId="{54C8D22D-F153-4442-8F4D-32F1B9A36971}">
      <dsp:nvSpPr>
        <dsp:cNvPr id="0" name=""/>
        <dsp:cNvSpPr/>
      </dsp:nvSpPr>
      <dsp:spPr>
        <a:xfrm>
          <a:off x="1319972" y="300388"/>
          <a:ext cx="399463" cy="399463"/>
        </a:xfrm>
        <a:prstGeom prst="ellipse">
          <a:avLst/>
        </a:prstGeom>
        <a:solidFill>
          <a:srgbClr val="F79646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700" kern="120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5</a:t>
          </a:r>
        </a:p>
      </dsp:txBody>
      <dsp:txXfrm>
        <a:off x="1378472" y="358888"/>
        <a:ext cx="282463" cy="282463"/>
      </dsp:txXfrm>
    </dsp:sp>
    <dsp:sp modelId="{0CD4FB9E-AAAC-47FB-8B79-CB5657DE2255}">
      <dsp:nvSpPr>
        <dsp:cNvPr id="0" name=""/>
        <dsp:cNvSpPr/>
      </dsp:nvSpPr>
      <dsp:spPr>
        <a:xfrm rot="5400000">
          <a:off x="1466573" y="729683"/>
          <a:ext cx="106262" cy="134819"/>
        </a:xfrm>
        <a:prstGeom prst="rightArrow">
          <a:avLst>
            <a:gd name="adj1" fmla="val 60000"/>
            <a:gd name="adj2" fmla="val 50000"/>
          </a:avLst>
        </a:prstGeom>
        <a:solidFill>
          <a:srgbClr val="F79646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r-HR" sz="500" kern="120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1482513" y="740708"/>
        <a:ext cx="74383" cy="80891"/>
      </dsp:txXfrm>
    </dsp:sp>
    <dsp:sp modelId="{C0AA7D5C-35C9-4B2F-A3D5-FAB4DE4F8BFC}">
      <dsp:nvSpPr>
        <dsp:cNvPr id="0" name=""/>
        <dsp:cNvSpPr/>
      </dsp:nvSpPr>
      <dsp:spPr>
        <a:xfrm>
          <a:off x="1319972" y="900347"/>
          <a:ext cx="399463" cy="399463"/>
        </a:xfrm>
        <a:prstGeom prst="ellipse">
          <a:avLst/>
        </a:prstGeom>
        <a:solidFill>
          <a:srgbClr val="F79646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700" kern="120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5</a:t>
          </a:r>
        </a:p>
      </dsp:txBody>
      <dsp:txXfrm>
        <a:off x="1378472" y="958847"/>
        <a:ext cx="282463" cy="282463"/>
      </dsp:txXfrm>
    </dsp:sp>
    <dsp:sp modelId="{08EEB2B9-D1E6-44F3-B7F1-CD19ABDBF010}">
      <dsp:nvSpPr>
        <dsp:cNvPr id="0" name=""/>
        <dsp:cNvSpPr/>
      </dsp:nvSpPr>
      <dsp:spPr>
        <a:xfrm rot="9000000">
          <a:off x="1209388" y="1181156"/>
          <a:ext cx="106262" cy="134819"/>
        </a:xfrm>
        <a:prstGeom prst="rightArrow">
          <a:avLst>
            <a:gd name="adj1" fmla="val 60000"/>
            <a:gd name="adj2" fmla="val 50000"/>
          </a:avLst>
        </a:prstGeom>
        <a:solidFill>
          <a:srgbClr val="F79646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r-HR" sz="500" kern="120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 rot="10800000">
        <a:off x="1239132" y="1200150"/>
        <a:ext cx="74383" cy="80891"/>
      </dsp:txXfrm>
    </dsp:sp>
    <dsp:sp modelId="{F170C1F0-911B-4FB9-AEE0-FE1D011D00BD}">
      <dsp:nvSpPr>
        <dsp:cNvPr id="0" name=""/>
        <dsp:cNvSpPr/>
      </dsp:nvSpPr>
      <dsp:spPr>
        <a:xfrm>
          <a:off x="800393" y="1200327"/>
          <a:ext cx="399463" cy="399463"/>
        </a:xfrm>
        <a:prstGeom prst="ellipse">
          <a:avLst/>
        </a:prstGeom>
        <a:solidFill>
          <a:srgbClr val="F79646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700" kern="120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5</a:t>
          </a:r>
        </a:p>
      </dsp:txBody>
      <dsp:txXfrm>
        <a:off x="858893" y="1258827"/>
        <a:ext cx="282463" cy="282463"/>
      </dsp:txXfrm>
    </dsp:sp>
    <dsp:sp modelId="{952A46DA-EB09-48A2-8107-86EADD2DC9E8}">
      <dsp:nvSpPr>
        <dsp:cNvPr id="0" name=""/>
        <dsp:cNvSpPr/>
      </dsp:nvSpPr>
      <dsp:spPr>
        <a:xfrm rot="12600000">
          <a:off x="689808" y="1184163"/>
          <a:ext cx="106262" cy="134819"/>
        </a:xfrm>
        <a:prstGeom prst="rightArrow">
          <a:avLst>
            <a:gd name="adj1" fmla="val 60000"/>
            <a:gd name="adj2" fmla="val 50000"/>
          </a:avLst>
        </a:prstGeom>
        <a:solidFill>
          <a:srgbClr val="F79646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r-HR" sz="500" kern="120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 rot="10800000">
        <a:off x="719552" y="1219097"/>
        <a:ext cx="74383" cy="80891"/>
      </dsp:txXfrm>
    </dsp:sp>
    <dsp:sp modelId="{3A20FA57-BD6A-404C-A3BE-53B3B1EA24F0}">
      <dsp:nvSpPr>
        <dsp:cNvPr id="0" name=""/>
        <dsp:cNvSpPr/>
      </dsp:nvSpPr>
      <dsp:spPr>
        <a:xfrm>
          <a:off x="280813" y="900347"/>
          <a:ext cx="399463" cy="399463"/>
        </a:xfrm>
        <a:prstGeom prst="ellipse">
          <a:avLst/>
        </a:prstGeom>
        <a:solidFill>
          <a:srgbClr val="F79646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700" kern="120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5</a:t>
          </a:r>
        </a:p>
      </dsp:txBody>
      <dsp:txXfrm>
        <a:off x="339313" y="958847"/>
        <a:ext cx="282463" cy="282463"/>
      </dsp:txXfrm>
    </dsp:sp>
    <dsp:sp modelId="{0E85E497-BD50-4E71-BB73-521885E0F604}">
      <dsp:nvSpPr>
        <dsp:cNvPr id="0" name=""/>
        <dsp:cNvSpPr/>
      </dsp:nvSpPr>
      <dsp:spPr>
        <a:xfrm rot="16200000">
          <a:off x="427413" y="735697"/>
          <a:ext cx="106262" cy="134819"/>
        </a:xfrm>
        <a:prstGeom prst="rightArrow">
          <a:avLst>
            <a:gd name="adj1" fmla="val 60000"/>
            <a:gd name="adj2" fmla="val 50000"/>
          </a:avLst>
        </a:prstGeom>
        <a:solidFill>
          <a:srgbClr val="F79646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r-HR" sz="500" kern="120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443353" y="778601"/>
        <a:ext cx="74383" cy="80891"/>
      </dsp:txXfrm>
    </dsp:sp>
    <dsp:sp modelId="{EADCB6CA-B8FA-4307-A5E3-4CA6FFFCBEE8}">
      <dsp:nvSpPr>
        <dsp:cNvPr id="0" name=""/>
        <dsp:cNvSpPr/>
      </dsp:nvSpPr>
      <dsp:spPr>
        <a:xfrm>
          <a:off x="280813" y="300388"/>
          <a:ext cx="399463" cy="399463"/>
        </a:xfrm>
        <a:prstGeom prst="ellipse">
          <a:avLst/>
        </a:prstGeom>
        <a:solidFill>
          <a:srgbClr val="F79646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700" kern="120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5</a:t>
          </a:r>
        </a:p>
      </dsp:txBody>
      <dsp:txXfrm>
        <a:off x="339313" y="358888"/>
        <a:ext cx="282463" cy="282463"/>
      </dsp:txXfrm>
    </dsp:sp>
    <dsp:sp modelId="{88B2EAF3-5A36-412B-A867-6137FCFD6562}">
      <dsp:nvSpPr>
        <dsp:cNvPr id="0" name=""/>
        <dsp:cNvSpPr/>
      </dsp:nvSpPr>
      <dsp:spPr>
        <a:xfrm rot="19800000">
          <a:off x="684599" y="284224"/>
          <a:ext cx="106262" cy="134819"/>
        </a:xfrm>
        <a:prstGeom prst="rightArrow">
          <a:avLst>
            <a:gd name="adj1" fmla="val 60000"/>
            <a:gd name="adj2" fmla="val 50000"/>
          </a:avLst>
        </a:prstGeom>
        <a:solidFill>
          <a:srgbClr val="F79646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r-HR" sz="500" kern="120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686734" y="319158"/>
        <a:ext cx="74383" cy="8089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E326BA6-38B9-4013-82AE-971038C405DA}">
      <dsp:nvSpPr>
        <dsp:cNvPr id="0" name=""/>
        <dsp:cNvSpPr/>
      </dsp:nvSpPr>
      <dsp:spPr>
        <a:xfrm>
          <a:off x="758395" y="189"/>
          <a:ext cx="483458" cy="483458"/>
        </a:xfrm>
        <a:prstGeom prst="ellipse">
          <a:avLst/>
        </a:prstGeom>
        <a:solidFill>
          <a:srgbClr val="C0504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000" kern="12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1</a:t>
          </a:r>
        </a:p>
      </dsp:txBody>
      <dsp:txXfrm>
        <a:off x="829196" y="70990"/>
        <a:ext cx="341856" cy="341856"/>
      </dsp:txXfrm>
    </dsp:sp>
    <dsp:sp modelId="{2E5AB3BD-BA10-4756-B7B7-2A1879A61512}">
      <dsp:nvSpPr>
        <dsp:cNvPr id="0" name=""/>
        <dsp:cNvSpPr/>
      </dsp:nvSpPr>
      <dsp:spPr>
        <a:xfrm rot="2160000">
          <a:off x="1226512" y="371407"/>
          <a:ext cx="128258" cy="163167"/>
        </a:xfrm>
        <a:prstGeom prst="rightArrow">
          <a:avLst>
            <a:gd name="adj1" fmla="val 60000"/>
            <a:gd name="adj2" fmla="val 50000"/>
          </a:avLst>
        </a:prstGeom>
        <a:solidFill>
          <a:srgbClr val="C0504D">
            <a:hueOff val="0"/>
            <a:satOff val="0"/>
            <a:lumOff val="0"/>
            <a:alphaOff val="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r-HR" sz="700" kern="120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1230186" y="392732"/>
        <a:ext cx="89781" cy="97901"/>
      </dsp:txXfrm>
    </dsp:sp>
    <dsp:sp modelId="{54C8D22D-F153-4442-8F4D-32F1B9A36971}">
      <dsp:nvSpPr>
        <dsp:cNvPr id="0" name=""/>
        <dsp:cNvSpPr/>
      </dsp:nvSpPr>
      <dsp:spPr>
        <a:xfrm>
          <a:off x="1345301" y="426601"/>
          <a:ext cx="483458" cy="483458"/>
        </a:xfrm>
        <a:prstGeom prst="ellipse">
          <a:avLst/>
        </a:prstGeom>
        <a:solidFill>
          <a:srgbClr val="9BBB59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000" kern="12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2</a:t>
          </a:r>
        </a:p>
      </dsp:txBody>
      <dsp:txXfrm>
        <a:off x="1416102" y="497402"/>
        <a:ext cx="341856" cy="341856"/>
      </dsp:txXfrm>
    </dsp:sp>
    <dsp:sp modelId="{0CD4FB9E-AAAC-47FB-8B79-CB5657DE2255}">
      <dsp:nvSpPr>
        <dsp:cNvPr id="0" name=""/>
        <dsp:cNvSpPr/>
      </dsp:nvSpPr>
      <dsp:spPr>
        <a:xfrm rot="6480000">
          <a:off x="1411934" y="928270"/>
          <a:ext cx="128258" cy="163167"/>
        </a:xfrm>
        <a:prstGeom prst="rightArrow">
          <a:avLst>
            <a:gd name="adj1" fmla="val 60000"/>
            <a:gd name="adj2" fmla="val 50000"/>
          </a:avLst>
        </a:prstGeom>
        <a:solidFill>
          <a:srgbClr val="9BBB59">
            <a:hueOff val="0"/>
            <a:satOff val="0"/>
            <a:lumOff val="0"/>
            <a:alphaOff val="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r-HR" sz="700" kern="120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 rot="10800000">
        <a:off x="1437118" y="942606"/>
        <a:ext cx="89781" cy="97901"/>
      </dsp:txXfrm>
    </dsp:sp>
    <dsp:sp modelId="{C0AA7D5C-35C9-4B2F-A3D5-FAB4DE4F8BFC}">
      <dsp:nvSpPr>
        <dsp:cNvPr id="0" name=""/>
        <dsp:cNvSpPr/>
      </dsp:nvSpPr>
      <dsp:spPr>
        <a:xfrm>
          <a:off x="1121123" y="1116551"/>
          <a:ext cx="483458" cy="483458"/>
        </a:xfrm>
        <a:prstGeom prst="ellipse">
          <a:avLst/>
        </a:prstGeom>
        <a:solidFill>
          <a:srgbClr val="8064A2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000" kern="12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3</a:t>
          </a:r>
        </a:p>
      </dsp:txBody>
      <dsp:txXfrm>
        <a:off x="1191924" y="1187352"/>
        <a:ext cx="341856" cy="341856"/>
      </dsp:txXfrm>
    </dsp:sp>
    <dsp:sp modelId="{08EEB2B9-D1E6-44F3-B7F1-CD19ABDBF010}">
      <dsp:nvSpPr>
        <dsp:cNvPr id="0" name=""/>
        <dsp:cNvSpPr/>
      </dsp:nvSpPr>
      <dsp:spPr>
        <a:xfrm rot="10800000">
          <a:off x="939625" y="1276697"/>
          <a:ext cx="128258" cy="163167"/>
        </a:xfrm>
        <a:prstGeom prst="rightArrow">
          <a:avLst>
            <a:gd name="adj1" fmla="val 60000"/>
            <a:gd name="adj2" fmla="val 50000"/>
          </a:avLst>
        </a:prstGeom>
        <a:solidFill>
          <a:srgbClr val="8064A2">
            <a:hueOff val="0"/>
            <a:satOff val="0"/>
            <a:lumOff val="0"/>
            <a:alphaOff val="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r-HR" sz="700" kern="120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 rot="10800000">
        <a:off x="978102" y="1309330"/>
        <a:ext cx="89781" cy="97901"/>
      </dsp:txXfrm>
    </dsp:sp>
    <dsp:sp modelId="{F170C1F0-911B-4FB9-AEE0-FE1D011D00BD}">
      <dsp:nvSpPr>
        <dsp:cNvPr id="0" name=""/>
        <dsp:cNvSpPr/>
      </dsp:nvSpPr>
      <dsp:spPr>
        <a:xfrm>
          <a:off x="395667" y="1116551"/>
          <a:ext cx="483458" cy="483458"/>
        </a:xfrm>
        <a:prstGeom prst="ellipse">
          <a:avLst/>
        </a:prstGeom>
        <a:solidFill>
          <a:srgbClr val="4BACC6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000" kern="12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4</a:t>
          </a:r>
        </a:p>
      </dsp:txBody>
      <dsp:txXfrm>
        <a:off x="466468" y="1187352"/>
        <a:ext cx="341856" cy="341856"/>
      </dsp:txXfrm>
    </dsp:sp>
    <dsp:sp modelId="{952A46DA-EB09-48A2-8107-86EADD2DC9E8}">
      <dsp:nvSpPr>
        <dsp:cNvPr id="0" name=""/>
        <dsp:cNvSpPr/>
      </dsp:nvSpPr>
      <dsp:spPr>
        <a:xfrm rot="15120000">
          <a:off x="462300" y="935174"/>
          <a:ext cx="128258" cy="163167"/>
        </a:xfrm>
        <a:prstGeom prst="rightArrow">
          <a:avLst>
            <a:gd name="adj1" fmla="val 60000"/>
            <a:gd name="adj2" fmla="val 50000"/>
          </a:avLst>
        </a:prstGeom>
        <a:solidFill>
          <a:srgbClr val="4BACC6">
            <a:hueOff val="0"/>
            <a:satOff val="0"/>
            <a:lumOff val="0"/>
            <a:alphaOff val="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r-HR" sz="700" kern="120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 rot="10800000">
        <a:off x="487484" y="986104"/>
        <a:ext cx="89781" cy="97901"/>
      </dsp:txXfrm>
    </dsp:sp>
    <dsp:sp modelId="{EADCB6CA-B8FA-4307-A5E3-4CA6FFFCBEE8}">
      <dsp:nvSpPr>
        <dsp:cNvPr id="0" name=""/>
        <dsp:cNvSpPr/>
      </dsp:nvSpPr>
      <dsp:spPr>
        <a:xfrm>
          <a:off x="171489" y="426601"/>
          <a:ext cx="483458" cy="483458"/>
        </a:xfrm>
        <a:prstGeom prst="ellipse">
          <a:avLst/>
        </a:prstGeom>
        <a:solidFill>
          <a:srgbClr val="F79646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000" kern="12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5</a:t>
          </a:r>
        </a:p>
      </dsp:txBody>
      <dsp:txXfrm>
        <a:off x="242290" y="497402"/>
        <a:ext cx="341856" cy="341856"/>
      </dsp:txXfrm>
    </dsp:sp>
    <dsp:sp modelId="{88B2EAF3-5A36-412B-A867-6137FCFD6562}">
      <dsp:nvSpPr>
        <dsp:cNvPr id="0" name=""/>
        <dsp:cNvSpPr/>
      </dsp:nvSpPr>
      <dsp:spPr>
        <a:xfrm rot="19440000">
          <a:off x="639605" y="375675"/>
          <a:ext cx="128258" cy="163167"/>
        </a:xfrm>
        <a:prstGeom prst="rightArrow">
          <a:avLst>
            <a:gd name="adj1" fmla="val 60000"/>
            <a:gd name="adj2" fmla="val 50000"/>
          </a:avLst>
        </a:prstGeom>
        <a:solidFill>
          <a:srgbClr val="F79646">
            <a:hueOff val="0"/>
            <a:satOff val="0"/>
            <a:lumOff val="0"/>
            <a:alphaOff val="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r-HR" sz="700" kern="120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643279" y="419616"/>
        <a:ext cx="89781" cy="9790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E326BA6-38B9-4013-82AE-971038C405DA}">
      <dsp:nvSpPr>
        <dsp:cNvPr id="0" name=""/>
        <dsp:cNvSpPr/>
      </dsp:nvSpPr>
      <dsp:spPr>
        <a:xfrm>
          <a:off x="758395" y="189"/>
          <a:ext cx="483458" cy="483458"/>
        </a:xfrm>
        <a:prstGeom prst="ellipse">
          <a:avLst/>
        </a:prstGeom>
        <a:solidFill>
          <a:srgbClr val="C0504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000" kern="12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1</a:t>
          </a:r>
        </a:p>
      </dsp:txBody>
      <dsp:txXfrm>
        <a:off x="829196" y="70990"/>
        <a:ext cx="341856" cy="341856"/>
      </dsp:txXfrm>
    </dsp:sp>
    <dsp:sp modelId="{2E5AB3BD-BA10-4756-B7B7-2A1879A61512}">
      <dsp:nvSpPr>
        <dsp:cNvPr id="0" name=""/>
        <dsp:cNvSpPr/>
      </dsp:nvSpPr>
      <dsp:spPr>
        <a:xfrm rot="2160000">
          <a:off x="1226512" y="371407"/>
          <a:ext cx="128258" cy="163167"/>
        </a:xfrm>
        <a:prstGeom prst="rightArrow">
          <a:avLst>
            <a:gd name="adj1" fmla="val 60000"/>
            <a:gd name="adj2" fmla="val 50000"/>
          </a:avLst>
        </a:prstGeom>
        <a:solidFill>
          <a:srgbClr val="C0504D">
            <a:hueOff val="0"/>
            <a:satOff val="0"/>
            <a:lumOff val="0"/>
            <a:alphaOff val="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r-HR" sz="700" kern="120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1230186" y="392732"/>
        <a:ext cx="89781" cy="97901"/>
      </dsp:txXfrm>
    </dsp:sp>
    <dsp:sp modelId="{54C8D22D-F153-4442-8F4D-32F1B9A36971}">
      <dsp:nvSpPr>
        <dsp:cNvPr id="0" name=""/>
        <dsp:cNvSpPr/>
      </dsp:nvSpPr>
      <dsp:spPr>
        <a:xfrm>
          <a:off x="1345301" y="426601"/>
          <a:ext cx="483458" cy="483458"/>
        </a:xfrm>
        <a:prstGeom prst="ellipse">
          <a:avLst/>
        </a:prstGeom>
        <a:solidFill>
          <a:srgbClr val="9BBB59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000" kern="12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2</a:t>
          </a:r>
        </a:p>
      </dsp:txBody>
      <dsp:txXfrm>
        <a:off x="1416102" y="497402"/>
        <a:ext cx="341856" cy="341856"/>
      </dsp:txXfrm>
    </dsp:sp>
    <dsp:sp modelId="{0CD4FB9E-AAAC-47FB-8B79-CB5657DE2255}">
      <dsp:nvSpPr>
        <dsp:cNvPr id="0" name=""/>
        <dsp:cNvSpPr/>
      </dsp:nvSpPr>
      <dsp:spPr>
        <a:xfrm rot="6480000">
          <a:off x="1411934" y="928270"/>
          <a:ext cx="128258" cy="163167"/>
        </a:xfrm>
        <a:prstGeom prst="rightArrow">
          <a:avLst>
            <a:gd name="adj1" fmla="val 60000"/>
            <a:gd name="adj2" fmla="val 50000"/>
          </a:avLst>
        </a:prstGeom>
        <a:solidFill>
          <a:srgbClr val="9BBB59">
            <a:hueOff val="0"/>
            <a:satOff val="0"/>
            <a:lumOff val="0"/>
            <a:alphaOff val="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r-HR" sz="700" kern="120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 rot="10800000">
        <a:off x="1437118" y="942606"/>
        <a:ext cx="89781" cy="97901"/>
      </dsp:txXfrm>
    </dsp:sp>
    <dsp:sp modelId="{C0AA7D5C-35C9-4B2F-A3D5-FAB4DE4F8BFC}">
      <dsp:nvSpPr>
        <dsp:cNvPr id="0" name=""/>
        <dsp:cNvSpPr/>
      </dsp:nvSpPr>
      <dsp:spPr>
        <a:xfrm>
          <a:off x="1121123" y="1116551"/>
          <a:ext cx="483458" cy="483458"/>
        </a:xfrm>
        <a:prstGeom prst="ellipse">
          <a:avLst/>
        </a:prstGeom>
        <a:solidFill>
          <a:srgbClr val="8064A2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000" kern="12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3</a:t>
          </a:r>
        </a:p>
      </dsp:txBody>
      <dsp:txXfrm>
        <a:off x="1191924" y="1187352"/>
        <a:ext cx="341856" cy="341856"/>
      </dsp:txXfrm>
    </dsp:sp>
    <dsp:sp modelId="{08EEB2B9-D1E6-44F3-B7F1-CD19ABDBF010}">
      <dsp:nvSpPr>
        <dsp:cNvPr id="0" name=""/>
        <dsp:cNvSpPr/>
      </dsp:nvSpPr>
      <dsp:spPr>
        <a:xfrm rot="10800000">
          <a:off x="939625" y="1276697"/>
          <a:ext cx="128258" cy="163167"/>
        </a:xfrm>
        <a:prstGeom prst="rightArrow">
          <a:avLst>
            <a:gd name="adj1" fmla="val 60000"/>
            <a:gd name="adj2" fmla="val 50000"/>
          </a:avLst>
        </a:prstGeom>
        <a:solidFill>
          <a:srgbClr val="8064A2">
            <a:hueOff val="0"/>
            <a:satOff val="0"/>
            <a:lumOff val="0"/>
            <a:alphaOff val="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r-HR" sz="700" kern="120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 rot="10800000">
        <a:off x="978102" y="1309330"/>
        <a:ext cx="89781" cy="97901"/>
      </dsp:txXfrm>
    </dsp:sp>
    <dsp:sp modelId="{F170C1F0-911B-4FB9-AEE0-FE1D011D00BD}">
      <dsp:nvSpPr>
        <dsp:cNvPr id="0" name=""/>
        <dsp:cNvSpPr/>
      </dsp:nvSpPr>
      <dsp:spPr>
        <a:xfrm>
          <a:off x="395667" y="1116551"/>
          <a:ext cx="483458" cy="483458"/>
        </a:xfrm>
        <a:prstGeom prst="ellipse">
          <a:avLst/>
        </a:prstGeom>
        <a:solidFill>
          <a:srgbClr val="4BACC6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000" kern="12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4</a:t>
          </a:r>
        </a:p>
      </dsp:txBody>
      <dsp:txXfrm>
        <a:off x="466468" y="1187352"/>
        <a:ext cx="341856" cy="341856"/>
      </dsp:txXfrm>
    </dsp:sp>
    <dsp:sp modelId="{952A46DA-EB09-48A2-8107-86EADD2DC9E8}">
      <dsp:nvSpPr>
        <dsp:cNvPr id="0" name=""/>
        <dsp:cNvSpPr/>
      </dsp:nvSpPr>
      <dsp:spPr>
        <a:xfrm rot="15120000">
          <a:off x="462300" y="935174"/>
          <a:ext cx="128258" cy="163167"/>
        </a:xfrm>
        <a:prstGeom prst="rightArrow">
          <a:avLst>
            <a:gd name="adj1" fmla="val 60000"/>
            <a:gd name="adj2" fmla="val 50000"/>
          </a:avLst>
        </a:prstGeom>
        <a:solidFill>
          <a:srgbClr val="4BACC6">
            <a:hueOff val="0"/>
            <a:satOff val="0"/>
            <a:lumOff val="0"/>
            <a:alphaOff val="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r-HR" sz="700" kern="120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 rot="10800000">
        <a:off x="487484" y="986104"/>
        <a:ext cx="89781" cy="97901"/>
      </dsp:txXfrm>
    </dsp:sp>
    <dsp:sp modelId="{EADCB6CA-B8FA-4307-A5E3-4CA6FFFCBEE8}">
      <dsp:nvSpPr>
        <dsp:cNvPr id="0" name=""/>
        <dsp:cNvSpPr/>
      </dsp:nvSpPr>
      <dsp:spPr>
        <a:xfrm>
          <a:off x="171489" y="426601"/>
          <a:ext cx="483458" cy="483458"/>
        </a:xfrm>
        <a:prstGeom prst="ellipse">
          <a:avLst/>
        </a:prstGeom>
        <a:solidFill>
          <a:srgbClr val="F79646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000" kern="12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5</a:t>
          </a:r>
        </a:p>
      </dsp:txBody>
      <dsp:txXfrm>
        <a:off x="242290" y="497402"/>
        <a:ext cx="341856" cy="341856"/>
      </dsp:txXfrm>
    </dsp:sp>
    <dsp:sp modelId="{88B2EAF3-5A36-412B-A867-6137FCFD6562}">
      <dsp:nvSpPr>
        <dsp:cNvPr id="0" name=""/>
        <dsp:cNvSpPr/>
      </dsp:nvSpPr>
      <dsp:spPr>
        <a:xfrm rot="19440000">
          <a:off x="639605" y="375675"/>
          <a:ext cx="128258" cy="163167"/>
        </a:xfrm>
        <a:prstGeom prst="rightArrow">
          <a:avLst>
            <a:gd name="adj1" fmla="val 60000"/>
            <a:gd name="adj2" fmla="val 50000"/>
          </a:avLst>
        </a:prstGeom>
        <a:solidFill>
          <a:srgbClr val="F79646">
            <a:hueOff val="0"/>
            <a:satOff val="0"/>
            <a:lumOff val="0"/>
            <a:alphaOff val="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r-HR" sz="700" kern="120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643279" y="419616"/>
        <a:ext cx="89781" cy="9790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E326BA6-38B9-4013-82AE-971038C405DA}">
      <dsp:nvSpPr>
        <dsp:cNvPr id="0" name=""/>
        <dsp:cNvSpPr/>
      </dsp:nvSpPr>
      <dsp:spPr>
        <a:xfrm>
          <a:off x="800393" y="408"/>
          <a:ext cx="399463" cy="399463"/>
        </a:xfrm>
        <a:prstGeom prst="ellipse">
          <a:avLst/>
        </a:prstGeom>
        <a:solidFill>
          <a:srgbClr val="C0504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700" kern="12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1</a:t>
          </a:r>
        </a:p>
      </dsp:txBody>
      <dsp:txXfrm>
        <a:off x="858893" y="58908"/>
        <a:ext cx="282463" cy="282463"/>
      </dsp:txXfrm>
    </dsp:sp>
    <dsp:sp modelId="{2E5AB3BD-BA10-4756-B7B7-2A1879A61512}">
      <dsp:nvSpPr>
        <dsp:cNvPr id="0" name=""/>
        <dsp:cNvSpPr/>
      </dsp:nvSpPr>
      <dsp:spPr>
        <a:xfrm rot="1800000">
          <a:off x="1204179" y="281217"/>
          <a:ext cx="106262" cy="134819"/>
        </a:xfrm>
        <a:prstGeom prst="rightArrow">
          <a:avLst>
            <a:gd name="adj1" fmla="val 60000"/>
            <a:gd name="adj2" fmla="val 50000"/>
          </a:avLst>
        </a:prstGeom>
        <a:solidFill>
          <a:srgbClr val="C0504D">
            <a:hueOff val="0"/>
            <a:satOff val="0"/>
            <a:lumOff val="0"/>
            <a:alphaOff val="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r-HR" sz="500" kern="120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1206314" y="300211"/>
        <a:ext cx="74383" cy="80891"/>
      </dsp:txXfrm>
    </dsp:sp>
    <dsp:sp modelId="{54C8D22D-F153-4442-8F4D-32F1B9A36971}">
      <dsp:nvSpPr>
        <dsp:cNvPr id="0" name=""/>
        <dsp:cNvSpPr/>
      </dsp:nvSpPr>
      <dsp:spPr>
        <a:xfrm>
          <a:off x="1319972" y="300388"/>
          <a:ext cx="399463" cy="399463"/>
        </a:xfrm>
        <a:prstGeom prst="ellipse">
          <a:avLst/>
        </a:prstGeom>
        <a:solidFill>
          <a:srgbClr val="9BBB59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700" kern="12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2</a:t>
          </a:r>
        </a:p>
      </dsp:txBody>
      <dsp:txXfrm>
        <a:off x="1378472" y="358888"/>
        <a:ext cx="282463" cy="282463"/>
      </dsp:txXfrm>
    </dsp:sp>
    <dsp:sp modelId="{0CD4FB9E-AAAC-47FB-8B79-CB5657DE2255}">
      <dsp:nvSpPr>
        <dsp:cNvPr id="0" name=""/>
        <dsp:cNvSpPr/>
      </dsp:nvSpPr>
      <dsp:spPr>
        <a:xfrm rot="5400000">
          <a:off x="1466573" y="729683"/>
          <a:ext cx="106262" cy="134819"/>
        </a:xfrm>
        <a:prstGeom prst="rightArrow">
          <a:avLst>
            <a:gd name="adj1" fmla="val 60000"/>
            <a:gd name="adj2" fmla="val 50000"/>
          </a:avLst>
        </a:prstGeom>
        <a:solidFill>
          <a:srgbClr val="9BBB59">
            <a:hueOff val="0"/>
            <a:satOff val="0"/>
            <a:lumOff val="0"/>
            <a:alphaOff val="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r-HR" sz="500" kern="120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1482513" y="740708"/>
        <a:ext cx="74383" cy="80891"/>
      </dsp:txXfrm>
    </dsp:sp>
    <dsp:sp modelId="{C0AA7D5C-35C9-4B2F-A3D5-FAB4DE4F8BFC}">
      <dsp:nvSpPr>
        <dsp:cNvPr id="0" name=""/>
        <dsp:cNvSpPr/>
      </dsp:nvSpPr>
      <dsp:spPr>
        <a:xfrm>
          <a:off x="1319972" y="900347"/>
          <a:ext cx="399463" cy="399463"/>
        </a:xfrm>
        <a:prstGeom prst="ellipse">
          <a:avLst/>
        </a:prstGeom>
        <a:solidFill>
          <a:srgbClr val="8064A2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700" kern="12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3</a:t>
          </a:r>
        </a:p>
      </dsp:txBody>
      <dsp:txXfrm>
        <a:off x="1378472" y="958847"/>
        <a:ext cx="282463" cy="282463"/>
      </dsp:txXfrm>
    </dsp:sp>
    <dsp:sp modelId="{08EEB2B9-D1E6-44F3-B7F1-CD19ABDBF010}">
      <dsp:nvSpPr>
        <dsp:cNvPr id="0" name=""/>
        <dsp:cNvSpPr/>
      </dsp:nvSpPr>
      <dsp:spPr>
        <a:xfrm rot="9000000">
          <a:off x="1209388" y="1181156"/>
          <a:ext cx="106262" cy="134819"/>
        </a:xfrm>
        <a:prstGeom prst="rightArrow">
          <a:avLst>
            <a:gd name="adj1" fmla="val 60000"/>
            <a:gd name="adj2" fmla="val 50000"/>
          </a:avLst>
        </a:prstGeom>
        <a:solidFill>
          <a:srgbClr val="8064A2">
            <a:hueOff val="0"/>
            <a:satOff val="0"/>
            <a:lumOff val="0"/>
            <a:alphaOff val="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r-HR" sz="500" kern="120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 rot="10800000">
        <a:off x="1239132" y="1200150"/>
        <a:ext cx="74383" cy="80891"/>
      </dsp:txXfrm>
    </dsp:sp>
    <dsp:sp modelId="{F170C1F0-911B-4FB9-AEE0-FE1D011D00BD}">
      <dsp:nvSpPr>
        <dsp:cNvPr id="0" name=""/>
        <dsp:cNvSpPr/>
      </dsp:nvSpPr>
      <dsp:spPr>
        <a:xfrm>
          <a:off x="800393" y="1200327"/>
          <a:ext cx="399463" cy="399463"/>
        </a:xfrm>
        <a:prstGeom prst="ellipse">
          <a:avLst/>
        </a:prstGeom>
        <a:solidFill>
          <a:srgbClr val="4BACC6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700" kern="12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4</a:t>
          </a:r>
        </a:p>
      </dsp:txBody>
      <dsp:txXfrm>
        <a:off x="858893" y="1258827"/>
        <a:ext cx="282463" cy="282463"/>
      </dsp:txXfrm>
    </dsp:sp>
    <dsp:sp modelId="{952A46DA-EB09-48A2-8107-86EADD2DC9E8}">
      <dsp:nvSpPr>
        <dsp:cNvPr id="0" name=""/>
        <dsp:cNvSpPr/>
      </dsp:nvSpPr>
      <dsp:spPr>
        <a:xfrm rot="12600000">
          <a:off x="689808" y="1184163"/>
          <a:ext cx="106262" cy="134819"/>
        </a:xfrm>
        <a:prstGeom prst="rightArrow">
          <a:avLst>
            <a:gd name="adj1" fmla="val 60000"/>
            <a:gd name="adj2" fmla="val 50000"/>
          </a:avLst>
        </a:prstGeom>
        <a:solidFill>
          <a:srgbClr val="4BACC6">
            <a:hueOff val="0"/>
            <a:satOff val="0"/>
            <a:lumOff val="0"/>
            <a:alphaOff val="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r-HR" sz="500" kern="120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 rot="10800000">
        <a:off x="719552" y="1219097"/>
        <a:ext cx="74383" cy="80891"/>
      </dsp:txXfrm>
    </dsp:sp>
    <dsp:sp modelId="{3A20FA57-BD6A-404C-A3BE-53B3B1EA24F0}">
      <dsp:nvSpPr>
        <dsp:cNvPr id="0" name=""/>
        <dsp:cNvSpPr/>
      </dsp:nvSpPr>
      <dsp:spPr>
        <a:xfrm>
          <a:off x="280813" y="900347"/>
          <a:ext cx="399463" cy="399463"/>
        </a:xfrm>
        <a:prstGeom prst="ellipse">
          <a:avLst/>
        </a:prstGeom>
        <a:solidFill>
          <a:srgbClr val="4BACC6"/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700" kern="12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4</a:t>
          </a:r>
        </a:p>
      </dsp:txBody>
      <dsp:txXfrm>
        <a:off x="339313" y="958847"/>
        <a:ext cx="282463" cy="282463"/>
      </dsp:txXfrm>
    </dsp:sp>
    <dsp:sp modelId="{0E85E497-BD50-4E71-BB73-521885E0F604}">
      <dsp:nvSpPr>
        <dsp:cNvPr id="0" name=""/>
        <dsp:cNvSpPr/>
      </dsp:nvSpPr>
      <dsp:spPr>
        <a:xfrm rot="16200000">
          <a:off x="427413" y="735697"/>
          <a:ext cx="106262" cy="134819"/>
        </a:xfrm>
        <a:prstGeom prst="rightArrow">
          <a:avLst>
            <a:gd name="adj1" fmla="val 60000"/>
            <a:gd name="adj2" fmla="val 50000"/>
          </a:avLst>
        </a:prstGeom>
        <a:solidFill>
          <a:srgbClr val="F79646">
            <a:hueOff val="0"/>
            <a:satOff val="0"/>
            <a:lumOff val="0"/>
            <a:alphaOff val="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r-HR" sz="500" kern="120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443353" y="778601"/>
        <a:ext cx="74383" cy="80891"/>
      </dsp:txXfrm>
    </dsp:sp>
    <dsp:sp modelId="{EADCB6CA-B8FA-4307-A5E3-4CA6FFFCBEE8}">
      <dsp:nvSpPr>
        <dsp:cNvPr id="0" name=""/>
        <dsp:cNvSpPr/>
      </dsp:nvSpPr>
      <dsp:spPr>
        <a:xfrm>
          <a:off x="280813" y="300388"/>
          <a:ext cx="399463" cy="399463"/>
        </a:xfrm>
        <a:prstGeom prst="ellipse">
          <a:avLst/>
        </a:prstGeom>
        <a:solidFill>
          <a:srgbClr val="F79646"/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700" kern="12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5</a:t>
          </a:r>
        </a:p>
      </dsp:txBody>
      <dsp:txXfrm>
        <a:off x="339313" y="358888"/>
        <a:ext cx="282463" cy="282463"/>
      </dsp:txXfrm>
    </dsp:sp>
    <dsp:sp modelId="{88B2EAF3-5A36-412B-A867-6137FCFD6562}">
      <dsp:nvSpPr>
        <dsp:cNvPr id="0" name=""/>
        <dsp:cNvSpPr/>
      </dsp:nvSpPr>
      <dsp:spPr>
        <a:xfrm rot="19800000">
          <a:off x="684599" y="284224"/>
          <a:ext cx="106262" cy="134819"/>
        </a:xfrm>
        <a:prstGeom prst="rightArrow">
          <a:avLst>
            <a:gd name="adj1" fmla="val 60000"/>
            <a:gd name="adj2" fmla="val 50000"/>
          </a:avLst>
        </a:prstGeom>
        <a:solidFill>
          <a:srgbClr val="C0504D">
            <a:hueOff val="0"/>
            <a:satOff val="0"/>
            <a:lumOff val="0"/>
            <a:alphaOff val="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r-HR" sz="500" kern="120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686734" y="319158"/>
        <a:ext cx="74383" cy="80891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E326BA6-38B9-4013-82AE-971038C405DA}">
      <dsp:nvSpPr>
        <dsp:cNvPr id="0" name=""/>
        <dsp:cNvSpPr/>
      </dsp:nvSpPr>
      <dsp:spPr>
        <a:xfrm>
          <a:off x="800393" y="408"/>
          <a:ext cx="399463" cy="399463"/>
        </a:xfrm>
        <a:prstGeom prst="ellipse">
          <a:avLst/>
        </a:prstGeom>
        <a:solidFill>
          <a:srgbClr val="C0504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700" kern="12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1</a:t>
          </a:r>
        </a:p>
      </dsp:txBody>
      <dsp:txXfrm>
        <a:off x="858893" y="58908"/>
        <a:ext cx="282463" cy="282463"/>
      </dsp:txXfrm>
    </dsp:sp>
    <dsp:sp modelId="{2E5AB3BD-BA10-4756-B7B7-2A1879A61512}">
      <dsp:nvSpPr>
        <dsp:cNvPr id="0" name=""/>
        <dsp:cNvSpPr/>
      </dsp:nvSpPr>
      <dsp:spPr>
        <a:xfrm rot="1800000">
          <a:off x="1204179" y="281217"/>
          <a:ext cx="106262" cy="134819"/>
        </a:xfrm>
        <a:prstGeom prst="rightArrow">
          <a:avLst>
            <a:gd name="adj1" fmla="val 60000"/>
            <a:gd name="adj2" fmla="val 50000"/>
          </a:avLst>
        </a:prstGeom>
        <a:solidFill>
          <a:srgbClr val="C0504D">
            <a:hueOff val="0"/>
            <a:satOff val="0"/>
            <a:lumOff val="0"/>
            <a:alphaOff val="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r-HR" sz="500" kern="120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1206314" y="300211"/>
        <a:ext cx="74383" cy="80891"/>
      </dsp:txXfrm>
    </dsp:sp>
    <dsp:sp modelId="{54C8D22D-F153-4442-8F4D-32F1B9A36971}">
      <dsp:nvSpPr>
        <dsp:cNvPr id="0" name=""/>
        <dsp:cNvSpPr/>
      </dsp:nvSpPr>
      <dsp:spPr>
        <a:xfrm>
          <a:off x="1319972" y="300388"/>
          <a:ext cx="399463" cy="399463"/>
        </a:xfrm>
        <a:prstGeom prst="ellipse">
          <a:avLst/>
        </a:prstGeom>
        <a:solidFill>
          <a:srgbClr val="9BBB59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700" kern="12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2</a:t>
          </a:r>
        </a:p>
      </dsp:txBody>
      <dsp:txXfrm>
        <a:off x="1378472" y="358888"/>
        <a:ext cx="282463" cy="282463"/>
      </dsp:txXfrm>
    </dsp:sp>
    <dsp:sp modelId="{0CD4FB9E-AAAC-47FB-8B79-CB5657DE2255}">
      <dsp:nvSpPr>
        <dsp:cNvPr id="0" name=""/>
        <dsp:cNvSpPr/>
      </dsp:nvSpPr>
      <dsp:spPr>
        <a:xfrm rot="5400000">
          <a:off x="1466573" y="729683"/>
          <a:ext cx="106262" cy="134819"/>
        </a:xfrm>
        <a:prstGeom prst="rightArrow">
          <a:avLst>
            <a:gd name="adj1" fmla="val 60000"/>
            <a:gd name="adj2" fmla="val 50000"/>
          </a:avLst>
        </a:prstGeom>
        <a:solidFill>
          <a:srgbClr val="9BBB59">
            <a:hueOff val="0"/>
            <a:satOff val="0"/>
            <a:lumOff val="0"/>
            <a:alphaOff val="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r-HR" sz="500" kern="120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1482513" y="740708"/>
        <a:ext cx="74383" cy="80891"/>
      </dsp:txXfrm>
    </dsp:sp>
    <dsp:sp modelId="{C0AA7D5C-35C9-4B2F-A3D5-FAB4DE4F8BFC}">
      <dsp:nvSpPr>
        <dsp:cNvPr id="0" name=""/>
        <dsp:cNvSpPr/>
      </dsp:nvSpPr>
      <dsp:spPr>
        <a:xfrm>
          <a:off x="1319972" y="900347"/>
          <a:ext cx="399463" cy="399463"/>
        </a:xfrm>
        <a:prstGeom prst="ellipse">
          <a:avLst/>
        </a:prstGeom>
        <a:solidFill>
          <a:srgbClr val="8064A2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700" kern="12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3</a:t>
          </a:r>
        </a:p>
      </dsp:txBody>
      <dsp:txXfrm>
        <a:off x="1378472" y="958847"/>
        <a:ext cx="282463" cy="282463"/>
      </dsp:txXfrm>
    </dsp:sp>
    <dsp:sp modelId="{08EEB2B9-D1E6-44F3-B7F1-CD19ABDBF010}">
      <dsp:nvSpPr>
        <dsp:cNvPr id="0" name=""/>
        <dsp:cNvSpPr/>
      </dsp:nvSpPr>
      <dsp:spPr>
        <a:xfrm rot="9000000">
          <a:off x="1209388" y="1181156"/>
          <a:ext cx="106262" cy="134819"/>
        </a:xfrm>
        <a:prstGeom prst="rightArrow">
          <a:avLst>
            <a:gd name="adj1" fmla="val 60000"/>
            <a:gd name="adj2" fmla="val 50000"/>
          </a:avLst>
        </a:prstGeom>
        <a:solidFill>
          <a:srgbClr val="8064A2">
            <a:hueOff val="0"/>
            <a:satOff val="0"/>
            <a:lumOff val="0"/>
            <a:alphaOff val="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r-HR" sz="500" kern="120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 rot="10800000">
        <a:off x="1239132" y="1200150"/>
        <a:ext cx="74383" cy="80891"/>
      </dsp:txXfrm>
    </dsp:sp>
    <dsp:sp modelId="{F170C1F0-911B-4FB9-AEE0-FE1D011D00BD}">
      <dsp:nvSpPr>
        <dsp:cNvPr id="0" name=""/>
        <dsp:cNvSpPr/>
      </dsp:nvSpPr>
      <dsp:spPr>
        <a:xfrm>
          <a:off x="800393" y="1200327"/>
          <a:ext cx="399463" cy="399463"/>
        </a:xfrm>
        <a:prstGeom prst="ellipse">
          <a:avLst/>
        </a:prstGeom>
        <a:solidFill>
          <a:srgbClr val="4BACC6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700" kern="12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4</a:t>
          </a:r>
        </a:p>
      </dsp:txBody>
      <dsp:txXfrm>
        <a:off x="858893" y="1258827"/>
        <a:ext cx="282463" cy="282463"/>
      </dsp:txXfrm>
    </dsp:sp>
    <dsp:sp modelId="{952A46DA-EB09-48A2-8107-86EADD2DC9E8}">
      <dsp:nvSpPr>
        <dsp:cNvPr id="0" name=""/>
        <dsp:cNvSpPr/>
      </dsp:nvSpPr>
      <dsp:spPr>
        <a:xfrm rot="12600000">
          <a:off x="689808" y="1184163"/>
          <a:ext cx="106262" cy="134819"/>
        </a:xfrm>
        <a:prstGeom prst="rightArrow">
          <a:avLst>
            <a:gd name="adj1" fmla="val 60000"/>
            <a:gd name="adj2" fmla="val 50000"/>
          </a:avLst>
        </a:prstGeom>
        <a:solidFill>
          <a:srgbClr val="4BACC6">
            <a:hueOff val="0"/>
            <a:satOff val="0"/>
            <a:lumOff val="0"/>
            <a:alphaOff val="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r-HR" sz="500" kern="120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 rot="10800000">
        <a:off x="719552" y="1219097"/>
        <a:ext cx="74383" cy="80891"/>
      </dsp:txXfrm>
    </dsp:sp>
    <dsp:sp modelId="{EADCB6CA-B8FA-4307-A5E3-4CA6FFFCBEE8}">
      <dsp:nvSpPr>
        <dsp:cNvPr id="0" name=""/>
        <dsp:cNvSpPr/>
      </dsp:nvSpPr>
      <dsp:spPr>
        <a:xfrm>
          <a:off x="280813" y="900347"/>
          <a:ext cx="399463" cy="399463"/>
        </a:xfrm>
        <a:prstGeom prst="ellipse">
          <a:avLst/>
        </a:prstGeom>
        <a:solidFill>
          <a:srgbClr val="F79646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700" kern="12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5</a:t>
          </a:r>
        </a:p>
      </dsp:txBody>
      <dsp:txXfrm>
        <a:off x="339313" y="958847"/>
        <a:ext cx="282463" cy="282463"/>
      </dsp:txXfrm>
    </dsp:sp>
    <dsp:sp modelId="{88B2EAF3-5A36-412B-A867-6137FCFD6562}">
      <dsp:nvSpPr>
        <dsp:cNvPr id="0" name=""/>
        <dsp:cNvSpPr/>
      </dsp:nvSpPr>
      <dsp:spPr>
        <a:xfrm rot="16200000">
          <a:off x="427413" y="735697"/>
          <a:ext cx="106262" cy="134819"/>
        </a:xfrm>
        <a:prstGeom prst="rightArrow">
          <a:avLst>
            <a:gd name="adj1" fmla="val 60000"/>
            <a:gd name="adj2" fmla="val 50000"/>
          </a:avLst>
        </a:prstGeom>
        <a:solidFill>
          <a:srgbClr val="F79646">
            <a:hueOff val="0"/>
            <a:satOff val="0"/>
            <a:lumOff val="0"/>
            <a:alphaOff val="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r-HR" sz="500" kern="120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443353" y="778601"/>
        <a:ext cx="74383" cy="80891"/>
      </dsp:txXfrm>
    </dsp:sp>
    <dsp:sp modelId="{958C2963-F145-4EE5-8146-104F0CA25E9F}">
      <dsp:nvSpPr>
        <dsp:cNvPr id="0" name=""/>
        <dsp:cNvSpPr/>
      </dsp:nvSpPr>
      <dsp:spPr>
        <a:xfrm>
          <a:off x="280813" y="300388"/>
          <a:ext cx="399463" cy="399463"/>
        </a:xfrm>
        <a:prstGeom prst="ellipse">
          <a:avLst/>
        </a:prstGeom>
        <a:solidFill>
          <a:srgbClr val="F79646"/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700" kern="12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5</a:t>
          </a:r>
        </a:p>
      </dsp:txBody>
      <dsp:txXfrm>
        <a:off x="339313" y="358888"/>
        <a:ext cx="282463" cy="282463"/>
      </dsp:txXfrm>
    </dsp:sp>
    <dsp:sp modelId="{42E5B84D-97B6-46CD-9DA7-FBCF09545242}">
      <dsp:nvSpPr>
        <dsp:cNvPr id="0" name=""/>
        <dsp:cNvSpPr/>
      </dsp:nvSpPr>
      <dsp:spPr>
        <a:xfrm rot="19800000">
          <a:off x="684599" y="284224"/>
          <a:ext cx="106262" cy="134819"/>
        </a:xfrm>
        <a:prstGeom prst="rightArrow">
          <a:avLst>
            <a:gd name="adj1" fmla="val 60000"/>
            <a:gd name="adj2" fmla="val 50000"/>
          </a:avLst>
        </a:prstGeom>
        <a:solidFill>
          <a:srgbClr val="C0504D">
            <a:hueOff val="0"/>
            <a:satOff val="0"/>
            <a:lumOff val="0"/>
            <a:alphaOff val="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r-HR" sz="500" kern="120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686734" y="319158"/>
        <a:ext cx="74383" cy="80891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E326BA6-38B9-4013-82AE-971038C405DA}">
      <dsp:nvSpPr>
        <dsp:cNvPr id="0" name=""/>
        <dsp:cNvSpPr/>
      </dsp:nvSpPr>
      <dsp:spPr>
        <a:xfrm>
          <a:off x="758395" y="189"/>
          <a:ext cx="483458" cy="483458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100" kern="1200"/>
            <a:t>1</a:t>
          </a:r>
        </a:p>
      </dsp:txBody>
      <dsp:txXfrm>
        <a:off x="829196" y="70990"/>
        <a:ext cx="341856" cy="341856"/>
      </dsp:txXfrm>
    </dsp:sp>
    <dsp:sp modelId="{2E5AB3BD-BA10-4756-B7B7-2A1879A61512}">
      <dsp:nvSpPr>
        <dsp:cNvPr id="0" name=""/>
        <dsp:cNvSpPr/>
      </dsp:nvSpPr>
      <dsp:spPr>
        <a:xfrm rot="2160000">
          <a:off x="1226512" y="371407"/>
          <a:ext cx="128258" cy="163167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r-HR" sz="700" kern="1200"/>
        </a:p>
      </dsp:txBody>
      <dsp:txXfrm>
        <a:off x="1230186" y="392732"/>
        <a:ext cx="89781" cy="97901"/>
      </dsp:txXfrm>
    </dsp:sp>
    <dsp:sp modelId="{54C8D22D-F153-4442-8F4D-32F1B9A36971}">
      <dsp:nvSpPr>
        <dsp:cNvPr id="0" name=""/>
        <dsp:cNvSpPr/>
      </dsp:nvSpPr>
      <dsp:spPr>
        <a:xfrm>
          <a:off x="1345301" y="426601"/>
          <a:ext cx="483458" cy="483458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100" kern="1200"/>
            <a:t>1</a:t>
          </a:r>
        </a:p>
      </dsp:txBody>
      <dsp:txXfrm>
        <a:off x="1416102" y="497402"/>
        <a:ext cx="341856" cy="341856"/>
      </dsp:txXfrm>
    </dsp:sp>
    <dsp:sp modelId="{0CD4FB9E-AAAC-47FB-8B79-CB5657DE2255}">
      <dsp:nvSpPr>
        <dsp:cNvPr id="0" name=""/>
        <dsp:cNvSpPr/>
      </dsp:nvSpPr>
      <dsp:spPr>
        <a:xfrm rot="6480000">
          <a:off x="1411934" y="928270"/>
          <a:ext cx="128258" cy="163167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r-HR" sz="700" kern="1200"/>
        </a:p>
      </dsp:txBody>
      <dsp:txXfrm rot="10800000">
        <a:off x="1437118" y="942606"/>
        <a:ext cx="89781" cy="97901"/>
      </dsp:txXfrm>
    </dsp:sp>
    <dsp:sp modelId="{C0AA7D5C-35C9-4B2F-A3D5-FAB4DE4F8BFC}">
      <dsp:nvSpPr>
        <dsp:cNvPr id="0" name=""/>
        <dsp:cNvSpPr/>
      </dsp:nvSpPr>
      <dsp:spPr>
        <a:xfrm>
          <a:off x="1121123" y="1116551"/>
          <a:ext cx="483458" cy="483458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100" kern="1200"/>
            <a:t>1</a:t>
          </a:r>
        </a:p>
      </dsp:txBody>
      <dsp:txXfrm>
        <a:off x="1191924" y="1187352"/>
        <a:ext cx="341856" cy="341856"/>
      </dsp:txXfrm>
    </dsp:sp>
    <dsp:sp modelId="{08EEB2B9-D1E6-44F3-B7F1-CD19ABDBF010}">
      <dsp:nvSpPr>
        <dsp:cNvPr id="0" name=""/>
        <dsp:cNvSpPr/>
      </dsp:nvSpPr>
      <dsp:spPr>
        <a:xfrm rot="10800000">
          <a:off x="939625" y="1276697"/>
          <a:ext cx="128258" cy="163167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r-HR" sz="700" kern="1200"/>
        </a:p>
      </dsp:txBody>
      <dsp:txXfrm rot="10800000">
        <a:off x="978102" y="1309330"/>
        <a:ext cx="89781" cy="97901"/>
      </dsp:txXfrm>
    </dsp:sp>
    <dsp:sp modelId="{F170C1F0-911B-4FB9-AEE0-FE1D011D00BD}">
      <dsp:nvSpPr>
        <dsp:cNvPr id="0" name=""/>
        <dsp:cNvSpPr/>
      </dsp:nvSpPr>
      <dsp:spPr>
        <a:xfrm>
          <a:off x="395667" y="1116551"/>
          <a:ext cx="483458" cy="483458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100" kern="1200"/>
            <a:t>1</a:t>
          </a:r>
        </a:p>
      </dsp:txBody>
      <dsp:txXfrm>
        <a:off x="466468" y="1187352"/>
        <a:ext cx="341856" cy="341856"/>
      </dsp:txXfrm>
    </dsp:sp>
    <dsp:sp modelId="{952A46DA-EB09-48A2-8107-86EADD2DC9E8}">
      <dsp:nvSpPr>
        <dsp:cNvPr id="0" name=""/>
        <dsp:cNvSpPr/>
      </dsp:nvSpPr>
      <dsp:spPr>
        <a:xfrm rot="15120000">
          <a:off x="462300" y="935174"/>
          <a:ext cx="128258" cy="163167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r-HR" sz="700" kern="1200"/>
        </a:p>
      </dsp:txBody>
      <dsp:txXfrm rot="10800000">
        <a:off x="487484" y="986104"/>
        <a:ext cx="89781" cy="97901"/>
      </dsp:txXfrm>
    </dsp:sp>
    <dsp:sp modelId="{EADCB6CA-B8FA-4307-A5E3-4CA6FFFCBEE8}">
      <dsp:nvSpPr>
        <dsp:cNvPr id="0" name=""/>
        <dsp:cNvSpPr/>
      </dsp:nvSpPr>
      <dsp:spPr>
        <a:xfrm>
          <a:off x="171489" y="426601"/>
          <a:ext cx="483458" cy="483458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100" kern="1200"/>
            <a:t>1</a:t>
          </a:r>
        </a:p>
      </dsp:txBody>
      <dsp:txXfrm>
        <a:off x="242290" y="497402"/>
        <a:ext cx="341856" cy="341856"/>
      </dsp:txXfrm>
    </dsp:sp>
    <dsp:sp modelId="{88B2EAF3-5A36-412B-A867-6137FCFD6562}">
      <dsp:nvSpPr>
        <dsp:cNvPr id="0" name=""/>
        <dsp:cNvSpPr/>
      </dsp:nvSpPr>
      <dsp:spPr>
        <a:xfrm rot="19440000">
          <a:off x="639605" y="375675"/>
          <a:ext cx="128258" cy="163167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r-HR" sz="700" kern="1200"/>
        </a:p>
      </dsp:txBody>
      <dsp:txXfrm>
        <a:off x="643279" y="419616"/>
        <a:ext cx="89781" cy="97901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E326BA6-38B9-4013-82AE-971038C405DA}">
      <dsp:nvSpPr>
        <dsp:cNvPr id="0" name=""/>
        <dsp:cNvSpPr/>
      </dsp:nvSpPr>
      <dsp:spPr>
        <a:xfrm>
          <a:off x="758395" y="189"/>
          <a:ext cx="483458" cy="483458"/>
        </a:xfrm>
        <a:prstGeom prst="ellipse">
          <a:avLst/>
        </a:prstGeom>
        <a:solidFill>
          <a:srgbClr val="9BBB59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000" kern="120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2</a:t>
          </a:r>
        </a:p>
      </dsp:txBody>
      <dsp:txXfrm>
        <a:off x="829196" y="70990"/>
        <a:ext cx="341856" cy="341856"/>
      </dsp:txXfrm>
    </dsp:sp>
    <dsp:sp modelId="{2E5AB3BD-BA10-4756-B7B7-2A1879A61512}">
      <dsp:nvSpPr>
        <dsp:cNvPr id="0" name=""/>
        <dsp:cNvSpPr/>
      </dsp:nvSpPr>
      <dsp:spPr>
        <a:xfrm rot="2160000">
          <a:off x="1226512" y="371407"/>
          <a:ext cx="128258" cy="163167"/>
        </a:xfrm>
        <a:prstGeom prst="rightArrow">
          <a:avLst>
            <a:gd name="adj1" fmla="val 60000"/>
            <a:gd name="adj2" fmla="val 50000"/>
          </a:avLst>
        </a:prstGeom>
        <a:solidFill>
          <a:srgbClr val="9BBB59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r-HR" sz="700" kern="120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1230186" y="392732"/>
        <a:ext cx="89781" cy="97901"/>
      </dsp:txXfrm>
    </dsp:sp>
    <dsp:sp modelId="{54C8D22D-F153-4442-8F4D-32F1B9A36971}">
      <dsp:nvSpPr>
        <dsp:cNvPr id="0" name=""/>
        <dsp:cNvSpPr/>
      </dsp:nvSpPr>
      <dsp:spPr>
        <a:xfrm>
          <a:off x="1345301" y="426601"/>
          <a:ext cx="483458" cy="483458"/>
        </a:xfrm>
        <a:prstGeom prst="ellipse">
          <a:avLst/>
        </a:prstGeom>
        <a:solidFill>
          <a:srgbClr val="9BBB59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000" kern="120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2</a:t>
          </a:r>
        </a:p>
      </dsp:txBody>
      <dsp:txXfrm>
        <a:off x="1416102" y="497402"/>
        <a:ext cx="341856" cy="341856"/>
      </dsp:txXfrm>
    </dsp:sp>
    <dsp:sp modelId="{0CD4FB9E-AAAC-47FB-8B79-CB5657DE2255}">
      <dsp:nvSpPr>
        <dsp:cNvPr id="0" name=""/>
        <dsp:cNvSpPr/>
      </dsp:nvSpPr>
      <dsp:spPr>
        <a:xfrm rot="6480000">
          <a:off x="1411934" y="928270"/>
          <a:ext cx="128258" cy="163167"/>
        </a:xfrm>
        <a:prstGeom prst="rightArrow">
          <a:avLst>
            <a:gd name="adj1" fmla="val 60000"/>
            <a:gd name="adj2" fmla="val 50000"/>
          </a:avLst>
        </a:prstGeom>
        <a:solidFill>
          <a:srgbClr val="9BBB59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r-HR" sz="700" kern="120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 rot="10800000">
        <a:off x="1437118" y="942606"/>
        <a:ext cx="89781" cy="97901"/>
      </dsp:txXfrm>
    </dsp:sp>
    <dsp:sp modelId="{C0AA7D5C-35C9-4B2F-A3D5-FAB4DE4F8BFC}">
      <dsp:nvSpPr>
        <dsp:cNvPr id="0" name=""/>
        <dsp:cNvSpPr/>
      </dsp:nvSpPr>
      <dsp:spPr>
        <a:xfrm>
          <a:off x="1121123" y="1116551"/>
          <a:ext cx="483458" cy="483458"/>
        </a:xfrm>
        <a:prstGeom prst="ellipse">
          <a:avLst/>
        </a:prstGeom>
        <a:solidFill>
          <a:srgbClr val="9BBB59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000" kern="120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2</a:t>
          </a:r>
        </a:p>
      </dsp:txBody>
      <dsp:txXfrm>
        <a:off x="1191924" y="1187352"/>
        <a:ext cx="341856" cy="341856"/>
      </dsp:txXfrm>
    </dsp:sp>
    <dsp:sp modelId="{08EEB2B9-D1E6-44F3-B7F1-CD19ABDBF010}">
      <dsp:nvSpPr>
        <dsp:cNvPr id="0" name=""/>
        <dsp:cNvSpPr/>
      </dsp:nvSpPr>
      <dsp:spPr>
        <a:xfrm rot="10800000">
          <a:off x="939625" y="1276697"/>
          <a:ext cx="128258" cy="163167"/>
        </a:xfrm>
        <a:prstGeom prst="rightArrow">
          <a:avLst>
            <a:gd name="adj1" fmla="val 60000"/>
            <a:gd name="adj2" fmla="val 50000"/>
          </a:avLst>
        </a:prstGeom>
        <a:solidFill>
          <a:srgbClr val="9BBB59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r-HR" sz="700" kern="120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 rot="10800000">
        <a:off x="978102" y="1309330"/>
        <a:ext cx="89781" cy="97901"/>
      </dsp:txXfrm>
    </dsp:sp>
    <dsp:sp modelId="{F170C1F0-911B-4FB9-AEE0-FE1D011D00BD}">
      <dsp:nvSpPr>
        <dsp:cNvPr id="0" name=""/>
        <dsp:cNvSpPr/>
      </dsp:nvSpPr>
      <dsp:spPr>
        <a:xfrm>
          <a:off x="395667" y="1116551"/>
          <a:ext cx="483458" cy="483458"/>
        </a:xfrm>
        <a:prstGeom prst="ellipse">
          <a:avLst/>
        </a:prstGeom>
        <a:solidFill>
          <a:srgbClr val="9BBB59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000" kern="120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2</a:t>
          </a:r>
        </a:p>
      </dsp:txBody>
      <dsp:txXfrm>
        <a:off x="466468" y="1187352"/>
        <a:ext cx="341856" cy="341856"/>
      </dsp:txXfrm>
    </dsp:sp>
    <dsp:sp modelId="{952A46DA-EB09-48A2-8107-86EADD2DC9E8}">
      <dsp:nvSpPr>
        <dsp:cNvPr id="0" name=""/>
        <dsp:cNvSpPr/>
      </dsp:nvSpPr>
      <dsp:spPr>
        <a:xfrm rot="15120000">
          <a:off x="462300" y="935174"/>
          <a:ext cx="128258" cy="163167"/>
        </a:xfrm>
        <a:prstGeom prst="rightArrow">
          <a:avLst>
            <a:gd name="adj1" fmla="val 60000"/>
            <a:gd name="adj2" fmla="val 50000"/>
          </a:avLst>
        </a:prstGeom>
        <a:solidFill>
          <a:srgbClr val="9BBB59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r-HR" sz="700" kern="120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 rot="10800000">
        <a:off x="487484" y="986104"/>
        <a:ext cx="89781" cy="97901"/>
      </dsp:txXfrm>
    </dsp:sp>
    <dsp:sp modelId="{EADCB6CA-B8FA-4307-A5E3-4CA6FFFCBEE8}">
      <dsp:nvSpPr>
        <dsp:cNvPr id="0" name=""/>
        <dsp:cNvSpPr/>
      </dsp:nvSpPr>
      <dsp:spPr>
        <a:xfrm>
          <a:off x="171489" y="426601"/>
          <a:ext cx="483458" cy="483458"/>
        </a:xfrm>
        <a:prstGeom prst="ellipse">
          <a:avLst/>
        </a:prstGeom>
        <a:solidFill>
          <a:srgbClr val="9BBB59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000" kern="120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2</a:t>
          </a:r>
        </a:p>
      </dsp:txBody>
      <dsp:txXfrm>
        <a:off x="242290" y="497402"/>
        <a:ext cx="341856" cy="341856"/>
      </dsp:txXfrm>
    </dsp:sp>
    <dsp:sp modelId="{88B2EAF3-5A36-412B-A867-6137FCFD6562}">
      <dsp:nvSpPr>
        <dsp:cNvPr id="0" name=""/>
        <dsp:cNvSpPr/>
      </dsp:nvSpPr>
      <dsp:spPr>
        <a:xfrm rot="19440000">
          <a:off x="639605" y="375675"/>
          <a:ext cx="128258" cy="163167"/>
        </a:xfrm>
        <a:prstGeom prst="rightArrow">
          <a:avLst>
            <a:gd name="adj1" fmla="val 60000"/>
            <a:gd name="adj2" fmla="val 50000"/>
          </a:avLst>
        </a:prstGeom>
        <a:solidFill>
          <a:srgbClr val="9BBB59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r-HR" sz="700" kern="120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643279" y="419616"/>
        <a:ext cx="89781" cy="97901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E326BA6-38B9-4013-82AE-971038C405DA}">
      <dsp:nvSpPr>
        <dsp:cNvPr id="0" name=""/>
        <dsp:cNvSpPr/>
      </dsp:nvSpPr>
      <dsp:spPr>
        <a:xfrm>
          <a:off x="758395" y="189"/>
          <a:ext cx="483458" cy="483458"/>
        </a:xfrm>
        <a:prstGeom prst="ellipse">
          <a:avLst/>
        </a:prstGeom>
        <a:solidFill>
          <a:srgbClr val="8064A2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000" kern="120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3</a:t>
          </a:r>
        </a:p>
      </dsp:txBody>
      <dsp:txXfrm>
        <a:off x="829196" y="70990"/>
        <a:ext cx="341856" cy="341856"/>
      </dsp:txXfrm>
    </dsp:sp>
    <dsp:sp modelId="{2E5AB3BD-BA10-4756-B7B7-2A1879A61512}">
      <dsp:nvSpPr>
        <dsp:cNvPr id="0" name=""/>
        <dsp:cNvSpPr/>
      </dsp:nvSpPr>
      <dsp:spPr>
        <a:xfrm rot="2160000">
          <a:off x="1226512" y="371407"/>
          <a:ext cx="128258" cy="163167"/>
        </a:xfrm>
        <a:prstGeom prst="rightArrow">
          <a:avLst>
            <a:gd name="adj1" fmla="val 60000"/>
            <a:gd name="adj2" fmla="val 50000"/>
          </a:avLst>
        </a:prstGeom>
        <a:solidFill>
          <a:srgbClr val="8064A2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r-HR" sz="700" kern="120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1230186" y="392732"/>
        <a:ext cx="89781" cy="97901"/>
      </dsp:txXfrm>
    </dsp:sp>
    <dsp:sp modelId="{54C8D22D-F153-4442-8F4D-32F1B9A36971}">
      <dsp:nvSpPr>
        <dsp:cNvPr id="0" name=""/>
        <dsp:cNvSpPr/>
      </dsp:nvSpPr>
      <dsp:spPr>
        <a:xfrm>
          <a:off x="1345301" y="426601"/>
          <a:ext cx="483458" cy="483458"/>
        </a:xfrm>
        <a:prstGeom prst="ellipse">
          <a:avLst/>
        </a:prstGeom>
        <a:solidFill>
          <a:srgbClr val="8064A2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000" kern="120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3</a:t>
          </a:r>
        </a:p>
      </dsp:txBody>
      <dsp:txXfrm>
        <a:off x="1416102" y="497402"/>
        <a:ext cx="341856" cy="341856"/>
      </dsp:txXfrm>
    </dsp:sp>
    <dsp:sp modelId="{0CD4FB9E-AAAC-47FB-8B79-CB5657DE2255}">
      <dsp:nvSpPr>
        <dsp:cNvPr id="0" name=""/>
        <dsp:cNvSpPr/>
      </dsp:nvSpPr>
      <dsp:spPr>
        <a:xfrm rot="6480000">
          <a:off x="1411934" y="928270"/>
          <a:ext cx="128258" cy="163167"/>
        </a:xfrm>
        <a:prstGeom prst="rightArrow">
          <a:avLst>
            <a:gd name="adj1" fmla="val 60000"/>
            <a:gd name="adj2" fmla="val 50000"/>
          </a:avLst>
        </a:prstGeom>
        <a:solidFill>
          <a:srgbClr val="8064A2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r-HR" sz="700" kern="120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 rot="10800000">
        <a:off x="1437118" y="942606"/>
        <a:ext cx="89781" cy="97901"/>
      </dsp:txXfrm>
    </dsp:sp>
    <dsp:sp modelId="{C0AA7D5C-35C9-4B2F-A3D5-FAB4DE4F8BFC}">
      <dsp:nvSpPr>
        <dsp:cNvPr id="0" name=""/>
        <dsp:cNvSpPr/>
      </dsp:nvSpPr>
      <dsp:spPr>
        <a:xfrm>
          <a:off x="1121123" y="1116551"/>
          <a:ext cx="483458" cy="483458"/>
        </a:xfrm>
        <a:prstGeom prst="ellipse">
          <a:avLst/>
        </a:prstGeom>
        <a:solidFill>
          <a:srgbClr val="8064A2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000" kern="120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3</a:t>
          </a:r>
        </a:p>
      </dsp:txBody>
      <dsp:txXfrm>
        <a:off x="1191924" y="1187352"/>
        <a:ext cx="341856" cy="341856"/>
      </dsp:txXfrm>
    </dsp:sp>
    <dsp:sp modelId="{08EEB2B9-D1E6-44F3-B7F1-CD19ABDBF010}">
      <dsp:nvSpPr>
        <dsp:cNvPr id="0" name=""/>
        <dsp:cNvSpPr/>
      </dsp:nvSpPr>
      <dsp:spPr>
        <a:xfrm rot="10800000">
          <a:off x="939625" y="1276697"/>
          <a:ext cx="128258" cy="163167"/>
        </a:xfrm>
        <a:prstGeom prst="rightArrow">
          <a:avLst>
            <a:gd name="adj1" fmla="val 60000"/>
            <a:gd name="adj2" fmla="val 50000"/>
          </a:avLst>
        </a:prstGeom>
        <a:solidFill>
          <a:srgbClr val="8064A2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r-HR" sz="700" kern="120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 rot="10800000">
        <a:off x="978102" y="1309330"/>
        <a:ext cx="89781" cy="97901"/>
      </dsp:txXfrm>
    </dsp:sp>
    <dsp:sp modelId="{F170C1F0-911B-4FB9-AEE0-FE1D011D00BD}">
      <dsp:nvSpPr>
        <dsp:cNvPr id="0" name=""/>
        <dsp:cNvSpPr/>
      </dsp:nvSpPr>
      <dsp:spPr>
        <a:xfrm>
          <a:off x="395667" y="1116551"/>
          <a:ext cx="483458" cy="483458"/>
        </a:xfrm>
        <a:prstGeom prst="ellipse">
          <a:avLst/>
        </a:prstGeom>
        <a:solidFill>
          <a:srgbClr val="8064A2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000" kern="120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3</a:t>
          </a:r>
        </a:p>
      </dsp:txBody>
      <dsp:txXfrm>
        <a:off x="466468" y="1187352"/>
        <a:ext cx="341856" cy="341856"/>
      </dsp:txXfrm>
    </dsp:sp>
    <dsp:sp modelId="{952A46DA-EB09-48A2-8107-86EADD2DC9E8}">
      <dsp:nvSpPr>
        <dsp:cNvPr id="0" name=""/>
        <dsp:cNvSpPr/>
      </dsp:nvSpPr>
      <dsp:spPr>
        <a:xfrm rot="15120000">
          <a:off x="462300" y="935174"/>
          <a:ext cx="128258" cy="163167"/>
        </a:xfrm>
        <a:prstGeom prst="rightArrow">
          <a:avLst>
            <a:gd name="adj1" fmla="val 60000"/>
            <a:gd name="adj2" fmla="val 50000"/>
          </a:avLst>
        </a:prstGeom>
        <a:solidFill>
          <a:srgbClr val="8064A2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r-HR" sz="700" kern="120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 rot="10800000">
        <a:off x="487484" y="986104"/>
        <a:ext cx="89781" cy="97901"/>
      </dsp:txXfrm>
    </dsp:sp>
    <dsp:sp modelId="{EADCB6CA-B8FA-4307-A5E3-4CA6FFFCBEE8}">
      <dsp:nvSpPr>
        <dsp:cNvPr id="0" name=""/>
        <dsp:cNvSpPr/>
      </dsp:nvSpPr>
      <dsp:spPr>
        <a:xfrm>
          <a:off x="171489" y="426601"/>
          <a:ext cx="483458" cy="483458"/>
        </a:xfrm>
        <a:prstGeom prst="ellipse">
          <a:avLst/>
        </a:prstGeom>
        <a:solidFill>
          <a:srgbClr val="8064A2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000" kern="120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3</a:t>
          </a:r>
        </a:p>
      </dsp:txBody>
      <dsp:txXfrm>
        <a:off x="242290" y="497402"/>
        <a:ext cx="341856" cy="341856"/>
      </dsp:txXfrm>
    </dsp:sp>
    <dsp:sp modelId="{88B2EAF3-5A36-412B-A867-6137FCFD6562}">
      <dsp:nvSpPr>
        <dsp:cNvPr id="0" name=""/>
        <dsp:cNvSpPr/>
      </dsp:nvSpPr>
      <dsp:spPr>
        <a:xfrm rot="19440000">
          <a:off x="639605" y="375675"/>
          <a:ext cx="128258" cy="163167"/>
        </a:xfrm>
        <a:prstGeom prst="rightArrow">
          <a:avLst>
            <a:gd name="adj1" fmla="val 60000"/>
            <a:gd name="adj2" fmla="val 50000"/>
          </a:avLst>
        </a:prstGeom>
        <a:solidFill>
          <a:srgbClr val="8064A2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r-HR" sz="700" kern="120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643279" y="419616"/>
        <a:ext cx="89781" cy="97901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E326BA6-38B9-4013-82AE-971038C405DA}">
      <dsp:nvSpPr>
        <dsp:cNvPr id="0" name=""/>
        <dsp:cNvSpPr/>
      </dsp:nvSpPr>
      <dsp:spPr>
        <a:xfrm>
          <a:off x="800393" y="408"/>
          <a:ext cx="399463" cy="399463"/>
        </a:xfrm>
        <a:prstGeom prst="ellipse">
          <a:avLst/>
        </a:prstGeom>
        <a:solidFill>
          <a:srgbClr val="0070C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700" kern="1200" dirty="0"/>
            <a:t>4</a:t>
          </a:r>
        </a:p>
      </dsp:txBody>
      <dsp:txXfrm>
        <a:off x="858893" y="58908"/>
        <a:ext cx="282463" cy="282463"/>
      </dsp:txXfrm>
    </dsp:sp>
    <dsp:sp modelId="{2E5AB3BD-BA10-4756-B7B7-2A1879A61512}">
      <dsp:nvSpPr>
        <dsp:cNvPr id="0" name=""/>
        <dsp:cNvSpPr/>
      </dsp:nvSpPr>
      <dsp:spPr>
        <a:xfrm rot="1800000">
          <a:off x="1204179" y="281217"/>
          <a:ext cx="106262" cy="13481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r-HR" sz="600" kern="1200"/>
        </a:p>
      </dsp:txBody>
      <dsp:txXfrm>
        <a:off x="1206314" y="300211"/>
        <a:ext cx="74383" cy="80891"/>
      </dsp:txXfrm>
    </dsp:sp>
    <dsp:sp modelId="{54C8D22D-F153-4442-8F4D-32F1B9A36971}">
      <dsp:nvSpPr>
        <dsp:cNvPr id="0" name=""/>
        <dsp:cNvSpPr/>
      </dsp:nvSpPr>
      <dsp:spPr>
        <a:xfrm>
          <a:off x="1319972" y="300388"/>
          <a:ext cx="399463" cy="399463"/>
        </a:xfrm>
        <a:prstGeom prst="ellipse">
          <a:avLst/>
        </a:prstGeom>
        <a:solidFill>
          <a:srgbClr val="0070C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700" kern="1200" dirty="0"/>
            <a:t>4</a:t>
          </a:r>
        </a:p>
      </dsp:txBody>
      <dsp:txXfrm>
        <a:off x="1378472" y="358888"/>
        <a:ext cx="282463" cy="282463"/>
      </dsp:txXfrm>
    </dsp:sp>
    <dsp:sp modelId="{0CD4FB9E-AAAC-47FB-8B79-CB5657DE2255}">
      <dsp:nvSpPr>
        <dsp:cNvPr id="0" name=""/>
        <dsp:cNvSpPr/>
      </dsp:nvSpPr>
      <dsp:spPr>
        <a:xfrm rot="5400000">
          <a:off x="1466573" y="729683"/>
          <a:ext cx="106262" cy="13481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r-HR" sz="600" kern="1200"/>
        </a:p>
      </dsp:txBody>
      <dsp:txXfrm>
        <a:off x="1482513" y="740708"/>
        <a:ext cx="74383" cy="80891"/>
      </dsp:txXfrm>
    </dsp:sp>
    <dsp:sp modelId="{C0AA7D5C-35C9-4B2F-A3D5-FAB4DE4F8BFC}">
      <dsp:nvSpPr>
        <dsp:cNvPr id="0" name=""/>
        <dsp:cNvSpPr/>
      </dsp:nvSpPr>
      <dsp:spPr>
        <a:xfrm>
          <a:off x="1319972" y="900347"/>
          <a:ext cx="399463" cy="399463"/>
        </a:xfrm>
        <a:prstGeom prst="ellipse">
          <a:avLst/>
        </a:prstGeom>
        <a:solidFill>
          <a:srgbClr val="0070C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700" kern="1200"/>
            <a:t>4</a:t>
          </a:r>
        </a:p>
      </dsp:txBody>
      <dsp:txXfrm>
        <a:off x="1378472" y="958847"/>
        <a:ext cx="282463" cy="282463"/>
      </dsp:txXfrm>
    </dsp:sp>
    <dsp:sp modelId="{08EEB2B9-D1E6-44F3-B7F1-CD19ABDBF010}">
      <dsp:nvSpPr>
        <dsp:cNvPr id="0" name=""/>
        <dsp:cNvSpPr/>
      </dsp:nvSpPr>
      <dsp:spPr>
        <a:xfrm rot="9000000">
          <a:off x="1209388" y="1181156"/>
          <a:ext cx="106262" cy="13481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r-HR" sz="600" kern="1200"/>
        </a:p>
      </dsp:txBody>
      <dsp:txXfrm rot="10800000">
        <a:off x="1239132" y="1200150"/>
        <a:ext cx="74383" cy="80891"/>
      </dsp:txXfrm>
    </dsp:sp>
    <dsp:sp modelId="{F170C1F0-911B-4FB9-AEE0-FE1D011D00BD}">
      <dsp:nvSpPr>
        <dsp:cNvPr id="0" name=""/>
        <dsp:cNvSpPr/>
      </dsp:nvSpPr>
      <dsp:spPr>
        <a:xfrm>
          <a:off x="800393" y="1200327"/>
          <a:ext cx="399463" cy="399463"/>
        </a:xfrm>
        <a:prstGeom prst="ellipse">
          <a:avLst/>
        </a:prstGeom>
        <a:solidFill>
          <a:srgbClr val="0070C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700" kern="1200"/>
            <a:t>4</a:t>
          </a:r>
        </a:p>
      </dsp:txBody>
      <dsp:txXfrm>
        <a:off x="858893" y="1258827"/>
        <a:ext cx="282463" cy="282463"/>
      </dsp:txXfrm>
    </dsp:sp>
    <dsp:sp modelId="{952A46DA-EB09-48A2-8107-86EADD2DC9E8}">
      <dsp:nvSpPr>
        <dsp:cNvPr id="0" name=""/>
        <dsp:cNvSpPr/>
      </dsp:nvSpPr>
      <dsp:spPr>
        <a:xfrm rot="12600000">
          <a:off x="689808" y="1184163"/>
          <a:ext cx="106262" cy="13481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r-HR" sz="600" kern="1200"/>
        </a:p>
      </dsp:txBody>
      <dsp:txXfrm rot="10800000">
        <a:off x="719552" y="1219097"/>
        <a:ext cx="74383" cy="80891"/>
      </dsp:txXfrm>
    </dsp:sp>
    <dsp:sp modelId="{EADCB6CA-B8FA-4307-A5E3-4CA6FFFCBEE8}">
      <dsp:nvSpPr>
        <dsp:cNvPr id="0" name=""/>
        <dsp:cNvSpPr/>
      </dsp:nvSpPr>
      <dsp:spPr>
        <a:xfrm>
          <a:off x="280813" y="900347"/>
          <a:ext cx="399463" cy="399463"/>
        </a:xfrm>
        <a:prstGeom prst="ellipse">
          <a:avLst/>
        </a:prstGeom>
        <a:solidFill>
          <a:srgbClr val="0070C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700" kern="1200"/>
            <a:t>4</a:t>
          </a:r>
        </a:p>
      </dsp:txBody>
      <dsp:txXfrm>
        <a:off x="339313" y="958847"/>
        <a:ext cx="282463" cy="282463"/>
      </dsp:txXfrm>
    </dsp:sp>
    <dsp:sp modelId="{88B2EAF3-5A36-412B-A867-6137FCFD6562}">
      <dsp:nvSpPr>
        <dsp:cNvPr id="0" name=""/>
        <dsp:cNvSpPr/>
      </dsp:nvSpPr>
      <dsp:spPr>
        <a:xfrm rot="16200000">
          <a:off x="427413" y="735697"/>
          <a:ext cx="106262" cy="13481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r-HR" sz="600" kern="1200"/>
        </a:p>
      </dsp:txBody>
      <dsp:txXfrm>
        <a:off x="443353" y="778601"/>
        <a:ext cx="74383" cy="80891"/>
      </dsp:txXfrm>
    </dsp:sp>
    <dsp:sp modelId="{958C2963-F145-4EE5-8146-104F0CA25E9F}">
      <dsp:nvSpPr>
        <dsp:cNvPr id="0" name=""/>
        <dsp:cNvSpPr/>
      </dsp:nvSpPr>
      <dsp:spPr>
        <a:xfrm>
          <a:off x="280813" y="300388"/>
          <a:ext cx="399463" cy="399463"/>
        </a:xfrm>
        <a:prstGeom prst="ellipse">
          <a:avLst/>
        </a:prstGeom>
        <a:solidFill>
          <a:srgbClr val="0070C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700" kern="1200"/>
            <a:t>4</a:t>
          </a:r>
        </a:p>
      </dsp:txBody>
      <dsp:txXfrm>
        <a:off x="339313" y="358888"/>
        <a:ext cx="282463" cy="282463"/>
      </dsp:txXfrm>
    </dsp:sp>
    <dsp:sp modelId="{42E5B84D-97B6-46CD-9DA7-FBCF09545242}">
      <dsp:nvSpPr>
        <dsp:cNvPr id="0" name=""/>
        <dsp:cNvSpPr/>
      </dsp:nvSpPr>
      <dsp:spPr>
        <a:xfrm rot="19800000">
          <a:off x="684599" y="284224"/>
          <a:ext cx="106262" cy="13481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r-HR" sz="600" kern="1200"/>
        </a:p>
      </dsp:txBody>
      <dsp:txXfrm>
        <a:off x="686734" y="319158"/>
        <a:ext cx="74383" cy="8089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4" Type="http://schemas.openxmlformats.org/officeDocument/2006/relationships/image" Target="../media/image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326AA5-366D-4ECA-A619-6EB4E66796D1}" type="datetimeFigureOut">
              <a:rPr lang="sr-Latn-CS" smtClean="0"/>
              <a:pPr/>
              <a:t>8.7.2014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DD3016-EE10-4FD3-AC4E-96A7BB40D346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843349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DD3016-EE10-4FD3-AC4E-96A7BB40D346}" type="slidenum">
              <a:rPr lang="hr-HR" smtClean="0"/>
              <a:pPr/>
              <a:t>6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4870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38652-4BA9-46C2-8134-53A5C0636A32}" type="datetime1">
              <a:rPr lang="sr-Latn-CS" smtClean="0"/>
              <a:pPr/>
              <a:t>8.7.2014</a:t>
            </a:fld>
            <a:endParaRPr lang="hr-H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2D716E94-B671-44B8-B3F8-B722F82979A9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C552A-0050-4DA2-84D0-F104A1339C29}" type="datetime1">
              <a:rPr lang="sr-Latn-CS" smtClean="0"/>
              <a:pPr/>
              <a:t>8.7.2014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16E94-B671-44B8-B3F8-B722F82979A9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CB83B-5E9F-4DAD-9DE6-72AFC3517EDF}" type="datetime1">
              <a:rPr lang="sr-Latn-CS" smtClean="0"/>
              <a:pPr/>
              <a:t>8.7.2014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16E94-B671-44B8-B3F8-B722F82979A9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A3629-E4C6-48AB-8328-F9EA6D8723F5}" type="datetime1">
              <a:rPr lang="sr-Latn-CS" smtClean="0"/>
              <a:pPr/>
              <a:t>8.7.2014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16E94-B671-44B8-B3F8-B722F82979A9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5F7D4-DEFD-4F79-A8E1-81F5703C1D7C}" type="datetime1">
              <a:rPr lang="sr-Latn-CS" smtClean="0"/>
              <a:pPr/>
              <a:t>8.7.2014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hr-HR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D716E94-B671-44B8-B3F8-B722F82979A9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79266-F82D-4768-BA5C-5290B4DD1846}" type="datetime1">
              <a:rPr lang="sr-Latn-CS" smtClean="0"/>
              <a:pPr/>
              <a:t>8.7.2014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16E94-B671-44B8-B3F8-B722F82979A9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E4559-DF74-481C-B665-6B77B1565F54}" type="datetime1">
              <a:rPr lang="sr-Latn-CS" smtClean="0"/>
              <a:pPr/>
              <a:t>8.7.2014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16E94-B671-44B8-B3F8-B722F82979A9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6DD41-24D1-434C-B798-93116A76B168}" type="datetime1">
              <a:rPr lang="sr-Latn-CS" smtClean="0"/>
              <a:pPr/>
              <a:t>8.7.2014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16E94-B671-44B8-B3F8-B722F82979A9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FA0E8-3677-42B8-8136-D3CBC5D9F20D}" type="datetime1">
              <a:rPr lang="sr-Latn-CS" smtClean="0"/>
              <a:pPr/>
              <a:t>8.7.2014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16E94-B671-44B8-B3F8-B722F82979A9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64C6C-5A91-4113-B3C4-6F38F3421D9B}" type="datetime1">
              <a:rPr lang="sr-Latn-CS" smtClean="0"/>
              <a:pPr/>
              <a:t>8.7.2014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16E94-B671-44B8-B3F8-B722F82979A9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66599-550F-4535-9A49-6C86DB7812D9}" type="datetime1">
              <a:rPr lang="sr-Latn-CS" smtClean="0"/>
              <a:pPr/>
              <a:t>8.7.2014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D716E94-B671-44B8-B3F8-B722F82979A9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7A41228-69CE-4570-A9E4-5536EC60A22F}" type="datetime1">
              <a:rPr lang="sr-Latn-CS" smtClean="0"/>
              <a:pPr/>
              <a:t>8.7.2014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hr-HR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2D716E94-B671-44B8-B3F8-B722F82979A9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13" Type="http://schemas.openxmlformats.org/officeDocument/2006/relationships/diagramLayout" Target="../diagrams/layout3.xml"/><Relationship Id="rId18" Type="http://schemas.openxmlformats.org/officeDocument/2006/relationships/diagramLayout" Target="../diagrams/layout4.xml"/><Relationship Id="rId26" Type="http://schemas.microsoft.com/office/2007/relationships/diagramDrawing" Target="../diagrams/drawing5.xml"/><Relationship Id="rId3" Type="http://schemas.openxmlformats.org/officeDocument/2006/relationships/diagramLayout" Target="../diagrams/layout1.xml"/><Relationship Id="rId21" Type="http://schemas.microsoft.com/office/2007/relationships/diagramDrawing" Target="../diagrams/drawing4.xml"/><Relationship Id="rId7" Type="http://schemas.openxmlformats.org/officeDocument/2006/relationships/diagramData" Target="../diagrams/data2.xml"/><Relationship Id="rId12" Type="http://schemas.openxmlformats.org/officeDocument/2006/relationships/diagramData" Target="../diagrams/data3.xml"/><Relationship Id="rId17" Type="http://schemas.openxmlformats.org/officeDocument/2006/relationships/diagramData" Target="../diagrams/data4.xml"/><Relationship Id="rId25" Type="http://schemas.openxmlformats.org/officeDocument/2006/relationships/diagramColors" Target="../diagrams/colors5.xml"/><Relationship Id="rId2" Type="http://schemas.openxmlformats.org/officeDocument/2006/relationships/diagramData" Target="../diagrams/data1.xml"/><Relationship Id="rId16" Type="http://schemas.microsoft.com/office/2007/relationships/diagramDrawing" Target="../diagrams/drawing3.xml"/><Relationship Id="rId20" Type="http://schemas.openxmlformats.org/officeDocument/2006/relationships/diagramColors" Target="../diagrams/colors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24" Type="http://schemas.openxmlformats.org/officeDocument/2006/relationships/diagramQuickStyle" Target="../diagrams/quickStyle5.xml"/><Relationship Id="rId5" Type="http://schemas.openxmlformats.org/officeDocument/2006/relationships/diagramColors" Target="../diagrams/colors1.xml"/><Relationship Id="rId15" Type="http://schemas.openxmlformats.org/officeDocument/2006/relationships/diagramColors" Target="../diagrams/colors3.xml"/><Relationship Id="rId23" Type="http://schemas.openxmlformats.org/officeDocument/2006/relationships/diagramLayout" Target="../diagrams/layout5.xml"/><Relationship Id="rId10" Type="http://schemas.openxmlformats.org/officeDocument/2006/relationships/diagramColors" Target="../diagrams/colors2.xml"/><Relationship Id="rId19" Type="http://schemas.openxmlformats.org/officeDocument/2006/relationships/diagramQuickStyle" Target="../diagrams/quickStyle4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Relationship Id="rId14" Type="http://schemas.openxmlformats.org/officeDocument/2006/relationships/diagramQuickStyle" Target="../diagrams/quickStyle3.xml"/><Relationship Id="rId22" Type="http://schemas.openxmlformats.org/officeDocument/2006/relationships/diagramData" Target="../diagrams/data5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7.xml"/><Relationship Id="rId13" Type="http://schemas.openxmlformats.org/officeDocument/2006/relationships/diagramLayout" Target="../diagrams/layout8.xml"/><Relationship Id="rId18" Type="http://schemas.openxmlformats.org/officeDocument/2006/relationships/diagramLayout" Target="../diagrams/layout9.xml"/><Relationship Id="rId26" Type="http://schemas.microsoft.com/office/2007/relationships/diagramDrawing" Target="../diagrams/drawing10.xml"/><Relationship Id="rId3" Type="http://schemas.openxmlformats.org/officeDocument/2006/relationships/diagramLayout" Target="../diagrams/layout6.xml"/><Relationship Id="rId21" Type="http://schemas.microsoft.com/office/2007/relationships/diagramDrawing" Target="../diagrams/drawing9.xml"/><Relationship Id="rId7" Type="http://schemas.openxmlformats.org/officeDocument/2006/relationships/diagramData" Target="../diagrams/data7.xml"/><Relationship Id="rId12" Type="http://schemas.openxmlformats.org/officeDocument/2006/relationships/diagramData" Target="../diagrams/data8.xml"/><Relationship Id="rId17" Type="http://schemas.openxmlformats.org/officeDocument/2006/relationships/diagramData" Target="../diagrams/data9.xml"/><Relationship Id="rId25" Type="http://schemas.openxmlformats.org/officeDocument/2006/relationships/diagramColors" Target="../diagrams/colors10.xml"/><Relationship Id="rId2" Type="http://schemas.openxmlformats.org/officeDocument/2006/relationships/diagramData" Target="../diagrams/data6.xml"/><Relationship Id="rId16" Type="http://schemas.microsoft.com/office/2007/relationships/diagramDrawing" Target="../diagrams/drawing8.xml"/><Relationship Id="rId20" Type="http://schemas.openxmlformats.org/officeDocument/2006/relationships/diagramColors" Target="../diagrams/colors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11" Type="http://schemas.microsoft.com/office/2007/relationships/diagramDrawing" Target="../diagrams/drawing7.xml"/><Relationship Id="rId24" Type="http://schemas.openxmlformats.org/officeDocument/2006/relationships/diagramQuickStyle" Target="../diagrams/quickStyle10.xml"/><Relationship Id="rId5" Type="http://schemas.openxmlformats.org/officeDocument/2006/relationships/diagramColors" Target="../diagrams/colors6.xml"/><Relationship Id="rId15" Type="http://schemas.openxmlformats.org/officeDocument/2006/relationships/diagramColors" Target="../diagrams/colors8.xml"/><Relationship Id="rId23" Type="http://schemas.openxmlformats.org/officeDocument/2006/relationships/diagramLayout" Target="../diagrams/layout10.xml"/><Relationship Id="rId10" Type="http://schemas.openxmlformats.org/officeDocument/2006/relationships/diagramColors" Target="../diagrams/colors7.xml"/><Relationship Id="rId19" Type="http://schemas.openxmlformats.org/officeDocument/2006/relationships/diagramQuickStyle" Target="../diagrams/quickStyle9.xml"/><Relationship Id="rId4" Type="http://schemas.openxmlformats.org/officeDocument/2006/relationships/diagramQuickStyle" Target="../diagrams/quickStyle6.xml"/><Relationship Id="rId9" Type="http://schemas.openxmlformats.org/officeDocument/2006/relationships/diagramQuickStyle" Target="../diagrams/quickStyle7.xml"/><Relationship Id="rId14" Type="http://schemas.openxmlformats.org/officeDocument/2006/relationships/diagramQuickStyle" Target="../diagrams/quickStyle8.xml"/><Relationship Id="rId22" Type="http://schemas.openxmlformats.org/officeDocument/2006/relationships/diagramData" Target="../diagrams/data10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2.bin"/><Relationship Id="rId10" Type="http://schemas.openxmlformats.org/officeDocument/2006/relationships/image" Target="../media/image6.wmf"/><Relationship Id="rId4" Type="http://schemas.openxmlformats.org/officeDocument/2006/relationships/image" Target="../media/image3.wmf"/><Relationship Id="rId9" Type="http://schemas.openxmlformats.org/officeDocument/2006/relationships/oleObject" Target="../embeddings/oleObject4.bin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5852" y="3214686"/>
            <a:ext cx="6400800" cy="1752600"/>
          </a:xfrm>
        </p:spPr>
        <p:txBody>
          <a:bodyPr>
            <a:normAutofit fontScale="25000" lnSpcReduction="20000"/>
          </a:bodyPr>
          <a:lstStyle/>
          <a:p>
            <a:r>
              <a:rPr lang="hr-HR" sz="5600" b="1" dirty="0"/>
              <a:t>Josipa Akalović Antić, dipl. ing. mat., univ.spec.oec, pred.</a:t>
            </a:r>
            <a:endParaRPr lang="hr-HR" sz="5600" dirty="0"/>
          </a:p>
          <a:p>
            <a:r>
              <a:rPr lang="hr-HR" sz="5600" dirty="0"/>
              <a:t>Veleučilište VERN', Zagreb </a:t>
            </a:r>
          </a:p>
          <a:p>
            <a:r>
              <a:rPr lang="hr-HR" sz="5600" i="1" dirty="0"/>
              <a:t>josipa.akalovic-antic@vern.hr</a:t>
            </a:r>
            <a:endParaRPr lang="hr-HR" sz="5600" dirty="0"/>
          </a:p>
          <a:p>
            <a:r>
              <a:rPr lang="hr-HR" sz="5600" b="1" dirty="0"/>
              <a:t> </a:t>
            </a:r>
            <a:endParaRPr lang="hr-HR" sz="5600" dirty="0"/>
          </a:p>
          <a:p>
            <a:r>
              <a:rPr lang="hr-HR" sz="5600" b="1" dirty="0"/>
              <a:t>Anita Harmina, dipl. ing. mat., univ. spec. oec</a:t>
            </a:r>
            <a:r>
              <a:rPr lang="hr-HR" sz="5600" b="1" dirty="0" smtClean="0"/>
              <a:t>.</a:t>
            </a:r>
            <a:endParaRPr lang="hr-HR" sz="5600" dirty="0"/>
          </a:p>
          <a:p>
            <a:r>
              <a:rPr lang="hr-HR" sz="5600" dirty="0"/>
              <a:t>Veleučilište VERN', Zagreb </a:t>
            </a:r>
          </a:p>
          <a:p>
            <a:r>
              <a:rPr lang="hr-HR" sz="5600" i="1" dirty="0"/>
              <a:t>anita.harmina@vern.hr</a:t>
            </a:r>
            <a:endParaRPr lang="hr-HR" sz="5600" dirty="0"/>
          </a:p>
          <a:p>
            <a:r>
              <a:rPr lang="hr-HR" sz="5600" i="1" dirty="0"/>
              <a:t> </a:t>
            </a:r>
            <a:endParaRPr lang="hr-HR" sz="5600" dirty="0"/>
          </a:p>
          <a:p>
            <a:r>
              <a:rPr lang="hr-HR" sz="5600" b="1" dirty="0"/>
              <a:t>Joško Meter, dipl. ing. mat., pred.</a:t>
            </a:r>
            <a:endParaRPr lang="hr-HR" sz="5600" dirty="0"/>
          </a:p>
          <a:p>
            <a:r>
              <a:rPr lang="hr-HR" sz="5600" dirty="0"/>
              <a:t>Veleučilište VERN', Zagreb </a:t>
            </a:r>
          </a:p>
          <a:p>
            <a:r>
              <a:rPr lang="hr-HR" sz="5600" i="1" dirty="0"/>
              <a:t>josko.meter@vern.hr</a:t>
            </a:r>
            <a:endParaRPr lang="hr-HR" sz="5600" dirty="0"/>
          </a:p>
          <a:p>
            <a:endParaRPr lang="hr-HR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4348" y="1785926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hr-HR" sz="3600" b="1" dirty="0"/>
              <a:t>PRIMJENA ERR OKVIRA NA NASTAVNU JEDINICU: ARITMETIČKA SREDINA</a:t>
            </a:r>
            <a:r>
              <a:rPr lang="hr-HR" dirty="0"/>
              <a:t/>
            </a:r>
            <a:br>
              <a:rPr lang="hr-HR" dirty="0"/>
            </a:b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</p:spPr>
        <p:txBody>
          <a:bodyPr>
            <a:noAutofit/>
          </a:bodyPr>
          <a:lstStyle/>
          <a:p>
            <a:r>
              <a:rPr lang="hr-HR" sz="3200" dirty="0" smtClean="0"/>
              <a:t/>
            </a:r>
            <a:br>
              <a:rPr lang="hr-HR" sz="3200" dirty="0" smtClean="0"/>
            </a:br>
            <a:r>
              <a:rPr lang="hr-HR" sz="3200" dirty="0" smtClean="0"/>
              <a:t/>
            </a:r>
            <a:br>
              <a:rPr lang="hr-HR" sz="3200" dirty="0" smtClean="0"/>
            </a:br>
            <a:r>
              <a:rPr lang="hr-HR" sz="3200" dirty="0" smtClean="0"/>
              <a:t/>
            </a:r>
            <a:br>
              <a:rPr lang="hr-HR" sz="3200" dirty="0" smtClean="0"/>
            </a:br>
            <a:r>
              <a:rPr lang="hr-HR" sz="3200" dirty="0" smtClean="0"/>
              <a:t/>
            </a:r>
            <a:br>
              <a:rPr lang="hr-HR" sz="3200" dirty="0" smtClean="0"/>
            </a:br>
            <a:r>
              <a:rPr lang="hr-HR" sz="3200" dirty="0" smtClean="0"/>
              <a:t/>
            </a:r>
            <a:br>
              <a:rPr lang="hr-HR" sz="3200" dirty="0" smtClean="0"/>
            </a:br>
            <a:r>
              <a:rPr lang="hr-HR" sz="3200" dirty="0" smtClean="0"/>
              <a:t/>
            </a:r>
            <a:br>
              <a:rPr lang="hr-HR" sz="3200" dirty="0" smtClean="0"/>
            </a:br>
            <a:r>
              <a:rPr lang="hr-HR" sz="3200" dirty="0" smtClean="0"/>
              <a:t/>
            </a:r>
            <a:br>
              <a:rPr lang="hr-HR" sz="3200" dirty="0" smtClean="0"/>
            </a:br>
            <a:r>
              <a:rPr lang="hr-HR" sz="3200" dirty="0" smtClean="0"/>
              <a:t/>
            </a:r>
            <a:br>
              <a:rPr lang="hr-HR" sz="3200" dirty="0" smtClean="0"/>
            </a:br>
            <a:r>
              <a:rPr lang="hr-HR" sz="3200" dirty="0" smtClean="0">
                <a:solidFill>
                  <a:srgbClr val="1F497D"/>
                </a:solidFill>
              </a:rPr>
              <a:t> </a:t>
            </a:r>
            <a:br>
              <a:rPr lang="hr-HR" sz="3200" dirty="0" smtClean="0">
                <a:solidFill>
                  <a:srgbClr val="1F497D"/>
                </a:solidFill>
              </a:rPr>
            </a:br>
            <a:r>
              <a:rPr lang="hr-HR" sz="3200" dirty="0" smtClean="0">
                <a:solidFill>
                  <a:srgbClr val="1F497D"/>
                </a:solidFill>
              </a:rPr>
              <a:t/>
            </a:r>
            <a:br>
              <a:rPr lang="hr-HR" sz="3200" dirty="0" smtClean="0">
                <a:solidFill>
                  <a:srgbClr val="1F497D"/>
                </a:solidFill>
              </a:rPr>
            </a:br>
            <a:r>
              <a:rPr lang="hr-HR" sz="3200" dirty="0" smtClean="0">
                <a:solidFill>
                  <a:srgbClr val="1F497D"/>
                </a:solidFill>
              </a:rPr>
              <a:t/>
            </a:r>
            <a:br>
              <a:rPr lang="hr-HR" sz="3200" dirty="0" smtClean="0">
                <a:solidFill>
                  <a:srgbClr val="1F497D"/>
                </a:solidFill>
              </a:rPr>
            </a:br>
            <a:r>
              <a:rPr lang="hr-HR" sz="3200" dirty="0" smtClean="0">
                <a:solidFill>
                  <a:srgbClr val="1F497D"/>
                </a:solidFill>
              </a:rPr>
              <a:t/>
            </a:r>
            <a:br>
              <a:rPr lang="hr-HR" sz="3200" dirty="0" smtClean="0">
                <a:solidFill>
                  <a:srgbClr val="1F497D"/>
                </a:solidFill>
              </a:rPr>
            </a:br>
            <a:r>
              <a:rPr lang="hr-HR" sz="3200" dirty="0" smtClean="0">
                <a:solidFill>
                  <a:srgbClr val="1F497D"/>
                </a:solidFill>
              </a:rPr>
              <a:t/>
            </a:r>
            <a:br>
              <a:rPr lang="hr-HR" sz="3200" dirty="0" smtClean="0">
                <a:solidFill>
                  <a:srgbClr val="1F497D"/>
                </a:solidFill>
              </a:rPr>
            </a:br>
            <a:r>
              <a:rPr lang="hr-HR" sz="3200" dirty="0" smtClean="0"/>
              <a:t/>
            </a:r>
            <a:br>
              <a:rPr lang="hr-HR" sz="3200" dirty="0" smtClean="0"/>
            </a:br>
            <a:r>
              <a:rPr lang="hr-HR" sz="3200" dirty="0" smtClean="0"/>
              <a:t> Razumijevanje značenja – 30’</a:t>
            </a:r>
            <a:br>
              <a:rPr lang="hr-HR" sz="3200" dirty="0" smtClean="0"/>
            </a:br>
            <a:r>
              <a:rPr lang="hr-HR" sz="3200" i="1" dirty="0" smtClean="0">
                <a:solidFill>
                  <a:srgbClr val="FF0000"/>
                </a:solidFill>
              </a:rPr>
              <a:t>Tehnika: Minipredavanje </a:t>
            </a:r>
            <a:endParaRPr lang="hr-HR" sz="3200" i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hr-HR" dirty="0" smtClean="0"/>
              <a:t>Istraživanja pokazuju da su nastavnička predavanja još uvijek najčešći način poučavanja…</a:t>
            </a:r>
          </a:p>
          <a:p>
            <a:pPr marL="0" indent="0" algn="just">
              <a:buNone/>
            </a:pPr>
            <a:r>
              <a:rPr lang="hr-HR" dirty="0" smtClean="0"/>
              <a:t>   …ali i najviše kritizirani način poučavanja…</a:t>
            </a:r>
          </a:p>
          <a:p>
            <a:pPr algn="just"/>
            <a:r>
              <a:rPr lang="hr-HR" dirty="0" smtClean="0"/>
              <a:t>Razlog tome je niska djelotvornost predavanja nakon proteka 15 minuta, kad pažnja većine studenata počinje naglo opadati, čak i kad slušaju vrlo kvalitetnog nastavnika.</a:t>
            </a:r>
          </a:p>
          <a:p>
            <a:pPr algn="just"/>
            <a:r>
              <a:rPr lang="hr-HR" dirty="0" smtClean="0"/>
              <a:t>Što učiniti: što češće </a:t>
            </a:r>
            <a:r>
              <a:rPr lang="hr-HR" dirty="0"/>
              <a:t>predavanje </a:t>
            </a:r>
            <a:r>
              <a:rPr lang="hr-HR" dirty="0" smtClean="0"/>
              <a:t>prekidati </a:t>
            </a:r>
            <a:r>
              <a:rPr lang="hr-HR" dirty="0"/>
              <a:t>pitanjima </a:t>
            </a:r>
            <a:r>
              <a:rPr lang="hr-HR" dirty="0" smtClean="0"/>
              <a:t>(koja </a:t>
            </a:r>
            <a:r>
              <a:rPr lang="hr-HR" dirty="0"/>
              <a:t>su izazovna, ali ujedno i dovoljno jednostavna da na njih svi imaju priliku </a:t>
            </a:r>
            <a:r>
              <a:rPr lang="hr-HR" dirty="0" smtClean="0"/>
              <a:t>odgovoriti), </a:t>
            </a:r>
            <a:r>
              <a:rPr lang="hr-HR" dirty="0"/>
              <a:t>zadacima ili nekom od prikladnih tehnika. </a:t>
            </a:r>
            <a:endParaRPr lang="hr-HR" dirty="0" smtClean="0"/>
          </a:p>
          <a:p>
            <a:pPr algn="just"/>
            <a:r>
              <a:rPr lang="hr-HR" dirty="0" smtClean="0"/>
              <a:t>Na </a:t>
            </a:r>
            <a:r>
              <a:rPr lang="hr-HR" dirty="0"/>
              <a:t>te načine se predavanje razbija na manje dijelove, tzv. </a:t>
            </a:r>
            <a:r>
              <a:rPr lang="hr-HR" dirty="0" err="1" smtClean="0"/>
              <a:t>minipredavanja</a:t>
            </a:r>
            <a:r>
              <a:rPr lang="hr-HR" dirty="0"/>
              <a:t>, čime cijelo predavanje može postati interaktivan i aktivniji način </a:t>
            </a:r>
            <a:r>
              <a:rPr lang="hr-HR" dirty="0" smtClean="0"/>
              <a:t>rada.</a:t>
            </a:r>
          </a:p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16E94-B671-44B8-B3F8-B722F82979A9}" type="slidenum">
              <a:rPr lang="hr-HR" smtClean="0"/>
              <a:pPr/>
              <a:t>10</a:t>
            </a:fld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</p:spPr>
        <p:txBody>
          <a:bodyPr>
            <a:noAutofit/>
          </a:bodyPr>
          <a:lstStyle/>
          <a:p>
            <a:r>
              <a:rPr lang="hr-HR" sz="3600" dirty="0" smtClean="0">
                <a:solidFill>
                  <a:srgbClr val="FF0000"/>
                </a:solidFill>
              </a:rPr>
              <a:t/>
            </a:r>
            <a:br>
              <a:rPr lang="hr-HR" sz="3600" dirty="0" smtClean="0">
                <a:solidFill>
                  <a:srgbClr val="FF0000"/>
                </a:solidFill>
              </a:rPr>
            </a:br>
            <a:r>
              <a:rPr lang="hr-HR" sz="3600" dirty="0" smtClean="0">
                <a:solidFill>
                  <a:srgbClr val="FF0000"/>
                </a:solidFill>
              </a:rPr>
              <a:t/>
            </a:r>
            <a:br>
              <a:rPr lang="hr-HR" sz="3600" dirty="0" smtClean="0">
                <a:solidFill>
                  <a:srgbClr val="FF0000"/>
                </a:solidFill>
              </a:rPr>
            </a:br>
            <a:r>
              <a:rPr lang="hr-HR" sz="3600" dirty="0" smtClean="0">
                <a:solidFill>
                  <a:srgbClr val="FF0000"/>
                </a:solidFill>
              </a:rPr>
              <a:t/>
            </a:r>
            <a:br>
              <a:rPr lang="hr-HR" sz="3600" dirty="0" smtClean="0">
                <a:solidFill>
                  <a:srgbClr val="FF0000"/>
                </a:solidFill>
              </a:rPr>
            </a:br>
            <a:r>
              <a:rPr lang="hr-HR" sz="3600" dirty="0" smtClean="0">
                <a:solidFill>
                  <a:srgbClr val="FF0000"/>
                </a:solidFill>
              </a:rPr>
              <a:t/>
            </a:r>
            <a:br>
              <a:rPr lang="hr-HR" sz="3600" dirty="0" smtClean="0">
                <a:solidFill>
                  <a:srgbClr val="FF0000"/>
                </a:solidFill>
              </a:rPr>
            </a:br>
            <a:r>
              <a:rPr lang="hr-HR" sz="3600" dirty="0" smtClean="0">
                <a:solidFill>
                  <a:srgbClr val="FF0000"/>
                </a:solidFill>
              </a:rPr>
              <a:t/>
            </a:r>
            <a:br>
              <a:rPr lang="hr-HR" sz="3600" dirty="0" smtClean="0">
                <a:solidFill>
                  <a:srgbClr val="FF0000"/>
                </a:solidFill>
              </a:rPr>
            </a:br>
            <a:r>
              <a:rPr lang="hr-HR" sz="3600" dirty="0" smtClean="0">
                <a:solidFill>
                  <a:srgbClr val="FF0000"/>
                </a:solidFill>
              </a:rPr>
              <a:t/>
            </a:r>
            <a:br>
              <a:rPr lang="hr-HR" sz="3600" dirty="0" smtClean="0">
                <a:solidFill>
                  <a:srgbClr val="FF0000"/>
                </a:solidFill>
              </a:rPr>
            </a:br>
            <a:r>
              <a:rPr lang="hr-HR" sz="3600" dirty="0" smtClean="0">
                <a:solidFill>
                  <a:srgbClr val="FF0000"/>
                </a:solidFill>
              </a:rPr>
              <a:t/>
            </a:r>
            <a:br>
              <a:rPr lang="hr-HR" sz="3600" dirty="0" smtClean="0">
                <a:solidFill>
                  <a:srgbClr val="FF0000"/>
                </a:solidFill>
              </a:rPr>
            </a:br>
            <a:r>
              <a:rPr lang="hr-HR" sz="3600" dirty="0" smtClean="0">
                <a:solidFill>
                  <a:srgbClr val="FF0000"/>
                </a:solidFill>
              </a:rPr>
              <a:t/>
            </a:r>
            <a:br>
              <a:rPr lang="hr-HR" sz="3600" dirty="0" smtClean="0">
                <a:solidFill>
                  <a:srgbClr val="FF0000"/>
                </a:solidFill>
              </a:rPr>
            </a:br>
            <a:r>
              <a:rPr lang="hr-HR" sz="3600" dirty="0" smtClean="0">
                <a:solidFill>
                  <a:srgbClr val="FF0000"/>
                </a:solidFill>
              </a:rPr>
              <a:t> </a:t>
            </a:r>
            <a:br>
              <a:rPr lang="hr-HR" sz="3600" dirty="0" smtClean="0">
                <a:solidFill>
                  <a:srgbClr val="FF0000"/>
                </a:solidFill>
              </a:rPr>
            </a:br>
            <a:r>
              <a:rPr lang="hr-HR" sz="3600" dirty="0" smtClean="0">
                <a:solidFill>
                  <a:srgbClr val="FF0000"/>
                </a:solidFill>
              </a:rPr>
              <a:t/>
            </a:r>
            <a:br>
              <a:rPr lang="hr-HR" sz="3600" dirty="0" smtClean="0">
                <a:solidFill>
                  <a:srgbClr val="FF0000"/>
                </a:solidFill>
              </a:rPr>
            </a:br>
            <a:r>
              <a:rPr lang="hr-HR" sz="3600" dirty="0" smtClean="0">
                <a:solidFill>
                  <a:srgbClr val="FF0000"/>
                </a:solidFill>
              </a:rPr>
              <a:t/>
            </a:r>
            <a:br>
              <a:rPr lang="hr-HR" sz="3600" dirty="0" smtClean="0">
                <a:solidFill>
                  <a:srgbClr val="FF0000"/>
                </a:solidFill>
              </a:rPr>
            </a:br>
            <a:r>
              <a:rPr lang="hr-HR" sz="3600" dirty="0" smtClean="0">
                <a:solidFill>
                  <a:srgbClr val="FF0000"/>
                </a:solidFill>
              </a:rPr>
              <a:t/>
            </a:r>
            <a:br>
              <a:rPr lang="hr-HR" sz="3600" dirty="0" smtClean="0">
                <a:solidFill>
                  <a:srgbClr val="FF0000"/>
                </a:solidFill>
              </a:rPr>
            </a:br>
            <a:r>
              <a:rPr lang="hr-HR" sz="3600" dirty="0" smtClean="0">
                <a:solidFill>
                  <a:srgbClr val="FF0000"/>
                </a:solidFill>
              </a:rPr>
              <a:t/>
            </a:r>
            <a:br>
              <a:rPr lang="hr-HR" sz="3600" dirty="0" smtClean="0">
                <a:solidFill>
                  <a:srgbClr val="FF0000"/>
                </a:solidFill>
              </a:rPr>
            </a:br>
            <a:r>
              <a:rPr lang="hr-HR" sz="3600" dirty="0" smtClean="0">
                <a:solidFill>
                  <a:srgbClr val="FF0000"/>
                </a:solidFill>
              </a:rPr>
              <a:t/>
            </a:r>
            <a:br>
              <a:rPr lang="hr-HR" sz="3600" dirty="0" smtClean="0">
                <a:solidFill>
                  <a:srgbClr val="FF0000"/>
                </a:solidFill>
              </a:rPr>
            </a:br>
            <a:r>
              <a:rPr lang="hr-HR" sz="3600" dirty="0" smtClean="0">
                <a:solidFill>
                  <a:srgbClr val="FF0000"/>
                </a:solidFill>
              </a:rPr>
              <a:t> </a:t>
            </a:r>
            <a:r>
              <a:rPr lang="hr-HR" sz="3600" b="1" dirty="0" smtClean="0">
                <a:solidFill>
                  <a:srgbClr val="FF0000"/>
                </a:solidFill>
              </a:rPr>
              <a:t/>
            </a:r>
            <a:br>
              <a:rPr lang="hr-HR" sz="3600" b="1" dirty="0" smtClean="0">
                <a:solidFill>
                  <a:srgbClr val="FF0000"/>
                </a:solidFill>
              </a:rPr>
            </a:br>
            <a:r>
              <a:rPr lang="hr-HR" sz="3600" dirty="0" err="1" smtClean="0">
                <a:solidFill>
                  <a:srgbClr val="FF0000"/>
                </a:solidFill>
              </a:rPr>
              <a:t>Minipredavanje</a:t>
            </a:r>
            <a:r>
              <a:rPr lang="hr-HR" sz="3600" i="1" dirty="0" smtClean="0">
                <a:solidFill>
                  <a:srgbClr val="FF0000"/>
                </a:solidFill>
              </a:rPr>
              <a:t> </a:t>
            </a:r>
            <a:endParaRPr lang="hr-HR" sz="36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hr-HR" dirty="0" smtClean="0"/>
              <a:t>U ovom dijelu uvode se novi nazivi, oznake i formule te se pri tome koriste zadaci iz faze evokacije.</a:t>
            </a:r>
          </a:p>
          <a:p>
            <a:pPr algn="just"/>
            <a:r>
              <a:rPr lang="hr-HR" dirty="0" smtClean="0"/>
              <a:t>Rješavaju se dva zadatka na podacima koji su prikupljeni baš od tih studenata na uvodnom predavanju u kolegij Poslovna statistika.</a:t>
            </a:r>
          </a:p>
          <a:p>
            <a:pPr algn="just"/>
            <a:r>
              <a:rPr lang="hr-HR" dirty="0" smtClean="0"/>
              <a:t>Podaci su prikupljeni anketom, a studenti su ih dobili grupirane u tablicu frekvencija na listu papira.</a:t>
            </a:r>
          </a:p>
          <a:p>
            <a:pPr algn="just"/>
            <a:r>
              <a:rPr lang="hr-HR" dirty="0" smtClean="0"/>
              <a:t>Aktivnost je realizirana u kraćem vremenu od predviđenog, za 20 minuta, a ciljevi su ispunjeni.</a:t>
            </a:r>
          </a:p>
          <a:p>
            <a:pPr algn="just"/>
            <a:r>
              <a:rPr lang="hr-HR" dirty="0" smtClean="0"/>
              <a:t>Inače prisutan problem motivacije studenata je riješen time što se radilo sa stvarnim podacima, tj. s podacima koje su oni dali o sebi.</a:t>
            </a:r>
          </a:p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16E94-B671-44B8-B3F8-B722F82979A9}" type="slidenum">
              <a:rPr lang="hr-HR" smtClean="0"/>
              <a:pPr/>
              <a:t>11</a:t>
            </a:fld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066130"/>
          </a:xfrm>
        </p:spPr>
        <p:txBody>
          <a:bodyPr>
            <a:normAutofit fontScale="90000"/>
          </a:bodyPr>
          <a:lstStyle/>
          <a:p>
            <a:r>
              <a:rPr lang="hr-HR" sz="3600" dirty="0" smtClean="0"/>
              <a:t>Prikupljeni podaci grupirani u grupe/razrede</a:t>
            </a:r>
            <a:endParaRPr lang="hr-HR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hr-HR" i="1" dirty="0" smtClean="0"/>
              <a:t>Z3/Z4: Izračunajte i interpretirajte aritmetičku sredinu.</a:t>
            </a:r>
          </a:p>
          <a:p>
            <a:endParaRPr lang="hr-HR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9643604"/>
              </p:ext>
            </p:extLst>
          </p:nvPr>
        </p:nvGraphicFramePr>
        <p:xfrm>
          <a:off x="1115616" y="2420888"/>
          <a:ext cx="2952328" cy="2546520"/>
        </p:xfrm>
        <a:graphic>
          <a:graphicData uri="http://schemas.openxmlformats.org/drawingml/2006/table">
            <a:tbl>
              <a:tblPr/>
              <a:tblGrid>
                <a:gridCol w="1728192"/>
                <a:gridCol w="1224136"/>
              </a:tblGrid>
              <a:tr h="8334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dirty="0">
                          <a:latin typeface="Times New Roman"/>
                          <a:ea typeface="Calibri"/>
                          <a:cs typeface="Times New Roman"/>
                        </a:rPr>
                        <a:t>Broj braće/sestara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dirty="0">
                          <a:latin typeface="Times New Roman"/>
                          <a:ea typeface="Calibri"/>
                          <a:cs typeface="Times New Roman"/>
                        </a:rPr>
                        <a:t>Broj studenata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90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dirty="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90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dirty="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dirty="0"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90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dirty="0">
                          <a:latin typeface="Times New Roman"/>
                          <a:ea typeface="Calibri"/>
                          <a:cs typeface="Times New Roman"/>
                        </a:rPr>
                        <a:t>14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90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>
                          <a:latin typeface="Times New Roman"/>
                          <a:ea typeface="Calibri"/>
                          <a:cs typeface="Times New Roman"/>
                        </a:rPr>
                        <a:t>(3)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dirty="0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90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dirty="0">
                          <a:latin typeface="Times New Roman"/>
                          <a:ea typeface="Calibri"/>
                          <a:cs typeface="Times New Roman"/>
                        </a:rPr>
                        <a:t>Ukupno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dirty="0">
                          <a:latin typeface="Times New Roman"/>
                          <a:ea typeface="Calibri"/>
                          <a:cs typeface="Times New Roman"/>
                        </a:rPr>
                        <a:t>33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16E94-B671-44B8-B3F8-B722F82979A9}" type="slidenum">
              <a:rPr lang="hr-HR" smtClean="0"/>
              <a:pPr/>
              <a:t>12</a:t>
            </a:fld>
            <a:endParaRPr lang="hr-HR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1109159"/>
              </p:ext>
            </p:extLst>
          </p:nvPr>
        </p:nvGraphicFramePr>
        <p:xfrm>
          <a:off x="4427984" y="2420888"/>
          <a:ext cx="3960440" cy="3154680"/>
        </p:xfrm>
        <a:graphic>
          <a:graphicData uri="http://schemas.openxmlformats.org/drawingml/2006/table">
            <a:tbl>
              <a:tblPr/>
              <a:tblGrid>
                <a:gridCol w="2571768"/>
                <a:gridCol w="1388672"/>
              </a:tblGrid>
              <a:tr h="50006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2000" dirty="0">
                          <a:latin typeface="Times New Roman"/>
                          <a:ea typeface="Calibri"/>
                          <a:cs typeface="Times New Roman"/>
                        </a:rPr>
                        <a:t>Vrijeme na facebook-u dnevno (h)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2000" dirty="0">
                          <a:latin typeface="Times New Roman"/>
                          <a:ea typeface="Calibri"/>
                          <a:cs typeface="Times New Roman"/>
                        </a:rPr>
                        <a:t>Broj studenata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361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dirty="0">
                          <a:latin typeface="Times New Roman"/>
                          <a:ea typeface="Calibri"/>
                          <a:cs typeface="Times New Roman"/>
                        </a:rPr>
                        <a:t>0 – 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dirty="0"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83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dirty="0">
                          <a:latin typeface="Times New Roman"/>
                          <a:ea typeface="Calibri"/>
                          <a:cs typeface="Times New Roman"/>
                        </a:rPr>
                        <a:t>1 – 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dirty="0"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83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>
                          <a:latin typeface="Times New Roman"/>
                          <a:ea typeface="Calibri"/>
                          <a:cs typeface="Times New Roman"/>
                        </a:rPr>
                        <a:t>2 – 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dirty="0"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83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>
                          <a:latin typeface="Times New Roman"/>
                          <a:ea typeface="Calibri"/>
                          <a:cs typeface="Times New Roman"/>
                        </a:rPr>
                        <a:t>3 – 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dirty="0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83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>
                          <a:latin typeface="Times New Roman"/>
                          <a:ea typeface="Calibri"/>
                          <a:cs typeface="Times New Roman"/>
                        </a:rPr>
                        <a:t>4 – 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dirty="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83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>
                          <a:latin typeface="Times New Roman"/>
                          <a:ea typeface="Calibri"/>
                          <a:cs typeface="Times New Roman"/>
                        </a:rPr>
                        <a:t>5 – (8)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dirty="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25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dirty="0">
                          <a:latin typeface="Times New Roman"/>
                          <a:ea typeface="Calibri"/>
                          <a:cs typeface="Times New Roman"/>
                        </a:rPr>
                        <a:t>Ukupno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dirty="0">
                          <a:latin typeface="Times New Roman"/>
                          <a:ea typeface="Calibri"/>
                          <a:cs typeface="Times New Roman"/>
                        </a:rPr>
                        <a:t>33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24" y="500042"/>
            <a:ext cx="7772400" cy="984742"/>
          </a:xfrm>
        </p:spPr>
        <p:txBody>
          <a:bodyPr>
            <a:noAutofit/>
          </a:bodyPr>
          <a:lstStyle/>
          <a:p>
            <a:r>
              <a:rPr lang="hr-HR" sz="3200" dirty="0" smtClean="0"/>
              <a:t/>
            </a:r>
            <a:br>
              <a:rPr lang="hr-HR" sz="3200" dirty="0" smtClean="0"/>
            </a:br>
            <a:r>
              <a:rPr lang="hr-HR" sz="3200" dirty="0" smtClean="0"/>
              <a:t>Razumijevanje značenja/Refleksija – 30' </a:t>
            </a:r>
            <a:r>
              <a:rPr lang="hr-HR" sz="3200" i="1" dirty="0" smtClean="0">
                <a:solidFill>
                  <a:srgbClr val="FF0000"/>
                </a:solidFill>
              </a:rPr>
              <a:t>Tehnika: Slagalica</a:t>
            </a:r>
            <a:endParaRPr lang="hr-HR" sz="32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hr-HR" dirty="0" smtClean="0"/>
              <a:t>Ovo je jedna od najpoznatijih tehnika </a:t>
            </a:r>
            <a:r>
              <a:rPr lang="hr-HR" i="1" dirty="0" smtClean="0"/>
              <a:t>suradničkog učenja</a:t>
            </a:r>
            <a:r>
              <a:rPr lang="hr-HR" dirty="0" smtClean="0"/>
              <a:t> u čiju je pripremu obično potrebno uložiti dosta vremena.</a:t>
            </a:r>
          </a:p>
          <a:p>
            <a:pPr algn="just"/>
            <a:r>
              <a:rPr lang="hr-HR" dirty="0" smtClean="0"/>
              <a:t>Glavna joj je značajka da je svaki student u prilici proučiti neki novi dio gradiva i u suradnji s drugim studentima pripremiti vlastito predavanje o tom gradivu koje zatim prezentira u maloj grupi.</a:t>
            </a:r>
          </a:p>
          <a:p>
            <a:pPr algn="just"/>
            <a:r>
              <a:rPr lang="hr-HR" dirty="0" smtClean="0"/>
              <a:t>Time se svim studentima daje prilika da poučavaju jedni druge o novom gradivu. </a:t>
            </a:r>
          </a:p>
          <a:p>
            <a:pPr algn="just"/>
            <a:r>
              <a:rPr lang="hr-HR" dirty="0" smtClean="0"/>
              <a:t>Ako svatko dobro obavi svoj dio zadatka, onda „slaganjem“ dijelova, u grupama, zajedno prouče gradivo i nauče nešto novo.</a:t>
            </a:r>
          </a:p>
          <a:p>
            <a:pPr lvl="1"/>
            <a:endParaRPr lang="hr-HR" dirty="0" smtClean="0"/>
          </a:p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16E94-B671-44B8-B3F8-B722F82979A9}" type="slidenum">
              <a:rPr lang="hr-HR" smtClean="0"/>
              <a:pPr/>
              <a:t>13</a:t>
            </a:fld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rgbClr val="FF0000"/>
                </a:solidFill>
              </a:rPr>
              <a:t>Slagalica</a:t>
            </a:r>
            <a:endParaRPr lang="hr-HR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hr-HR" sz="2000" dirty="0" smtClean="0"/>
              <a:t>Studenti su dobili uputu okrenuti se prema kolegama koji sjede iza njih te su na taj način formirane dvije matične grupe po 6 studenata te tri matične grupe po 5 studenata.</a:t>
            </a:r>
          </a:p>
          <a:p>
            <a:pPr algn="just"/>
            <a:r>
              <a:rPr lang="hr-HR" sz="2000" dirty="0" smtClean="0"/>
              <a:t>Zatim je svaka matična grupa dobila kutiju s brojevima od 1 do 5 te je svaki student izvukao jedan broj.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16E94-B671-44B8-B3F8-B722F82979A9}" type="slidenum">
              <a:rPr lang="hr-HR" smtClean="0"/>
              <a:pPr/>
              <a:t>14</a:t>
            </a:fld>
            <a:endParaRPr lang="hr-HR"/>
          </a:p>
        </p:txBody>
      </p:sp>
      <p:graphicFrame>
        <p:nvGraphicFramePr>
          <p:cNvPr id="5" name="Diagram 4"/>
          <p:cNvGraphicFramePr/>
          <p:nvPr/>
        </p:nvGraphicFramePr>
        <p:xfrm>
          <a:off x="928662" y="3143248"/>
          <a:ext cx="2000250" cy="160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Diagram 5"/>
          <p:cNvGraphicFramePr/>
          <p:nvPr/>
        </p:nvGraphicFramePr>
        <p:xfrm>
          <a:off x="3500430" y="3143248"/>
          <a:ext cx="2000250" cy="160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7" name="Diagram 6"/>
          <p:cNvGraphicFramePr/>
          <p:nvPr/>
        </p:nvGraphicFramePr>
        <p:xfrm>
          <a:off x="6143636" y="3214686"/>
          <a:ext cx="2000250" cy="160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graphicFrame>
        <p:nvGraphicFramePr>
          <p:cNvPr id="8" name="Diagram 7"/>
          <p:cNvGraphicFramePr/>
          <p:nvPr/>
        </p:nvGraphicFramePr>
        <p:xfrm>
          <a:off x="1928794" y="5000636"/>
          <a:ext cx="2000250" cy="160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7" r:lo="rId18" r:qs="rId19" r:cs="rId20"/>
          </a:graphicData>
        </a:graphic>
      </p:graphicFrame>
      <p:graphicFrame>
        <p:nvGraphicFramePr>
          <p:cNvPr id="9" name="Diagram 8"/>
          <p:cNvGraphicFramePr/>
          <p:nvPr/>
        </p:nvGraphicFramePr>
        <p:xfrm>
          <a:off x="4786314" y="5000636"/>
          <a:ext cx="2000250" cy="160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2" r:lo="rId23" r:qs="rId24" r:cs="rId2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rgbClr val="FF0000"/>
                </a:solidFill>
              </a:rPr>
              <a:t>Slagalica</a:t>
            </a:r>
            <a:endParaRPr lang="hr-HR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hr-HR" sz="2000" dirty="0" smtClean="0"/>
              <a:t>Na osnovu izvučenih brojeva formirane su nove, ekspertne grupe, tj. svi studenti s izvučenim istim brojem postali su eksperti za jedno svojstvo aritmetičke sredine.</a:t>
            </a:r>
          </a:p>
          <a:p>
            <a:pPr algn="just"/>
            <a:r>
              <a:rPr lang="hr-HR" sz="2000" dirty="0" smtClean="0"/>
              <a:t>Razmještanje u ekspertne grupe nije dugo trajalo jer je unaprijed rečeno u koji dio učionice će se smjestiti koja grupa, a za rad je korišten uobičajen razmještaj klupa.</a:t>
            </a:r>
            <a:endParaRPr lang="hr-HR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16E94-B671-44B8-B3F8-B722F82979A9}" type="slidenum">
              <a:rPr lang="hr-HR" smtClean="0"/>
              <a:pPr/>
              <a:t>15</a:t>
            </a:fld>
            <a:endParaRPr lang="hr-HR"/>
          </a:p>
        </p:txBody>
      </p:sp>
      <p:graphicFrame>
        <p:nvGraphicFramePr>
          <p:cNvPr id="5" name="Diagram 4"/>
          <p:cNvGraphicFramePr/>
          <p:nvPr/>
        </p:nvGraphicFramePr>
        <p:xfrm>
          <a:off x="1071538" y="3429000"/>
          <a:ext cx="2000250" cy="160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7" name="Diagram 6"/>
          <p:cNvGraphicFramePr/>
          <p:nvPr/>
        </p:nvGraphicFramePr>
        <p:xfrm>
          <a:off x="3643306" y="3500438"/>
          <a:ext cx="2000250" cy="160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10" name="Diagram 9"/>
          <p:cNvGraphicFramePr/>
          <p:nvPr/>
        </p:nvGraphicFramePr>
        <p:xfrm>
          <a:off x="6072198" y="3500438"/>
          <a:ext cx="2000250" cy="160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graphicFrame>
        <p:nvGraphicFramePr>
          <p:cNvPr id="11" name="Diagram 10"/>
          <p:cNvGraphicFramePr/>
          <p:nvPr/>
        </p:nvGraphicFramePr>
        <p:xfrm>
          <a:off x="2428860" y="5257800"/>
          <a:ext cx="2000250" cy="160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7" r:lo="rId18" r:qs="rId19" r:cs="rId20"/>
          </a:graphicData>
        </a:graphic>
      </p:graphicFrame>
      <p:graphicFrame>
        <p:nvGraphicFramePr>
          <p:cNvPr id="13" name="Diagram 12"/>
          <p:cNvGraphicFramePr/>
          <p:nvPr/>
        </p:nvGraphicFramePr>
        <p:xfrm>
          <a:off x="4929190" y="5257800"/>
          <a:ext cx="2000250" cy="160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2" r:lo="rId23" r:qs="rId24" r:cs="rId2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rgbClr val="FF0000"/>
                </a:solidFill>
              </a:rPr>
              <a:t>Slagalica – Zadana svojstva AS</a:t>
            </a:r>
            <a:endParaRPr lang="hr-HR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hr-HR" i="1" dirty="0" smtClean="0"/>
              <a:t>S1: Aritmetička sredina se nalazi između najmanje i najveće vrijednosti u nizu.</a:t>
            </a:r>
          </a:p>
          <a:p>
            <a:pPr algn="just"/>
            <a:r>
              <a:rPr lang="hr-HR" i="1" dirty="0" smtClean="0"/>
              <a:t>S2: Aritmetička sredina nije dovoljno reprezentativna ako u statističkom nizu postoje ekstremno male ili ekstremno velike vrijednosti.</a:t>
            </a:r>
          </a:p>
          <a:p>
            <a:pPr algn="just"/>
            <a:r>
              <a:rPr lang="hr-HR" i="1" dirty="0" smtClean="0"/>
              <a:t>S3: Aritmetička sredina distribucije frekvencija s razredima uvijek sadrži pogrešku i samo je procjena stvarne aritmetičke sredine.</a:t>
            </a:r>
          </a:p>
          <a:p>
            <a:pPr algn="just"/>
            <a:r>
              <a:rPr lang="hr-HR" i="1" dirty="0" smtClean="0"/>
              <a:t>S4: Zbroj odstupanja pojedinačnih vrijednosti varijable od njene aritmetičke sredine jednak je 0, tj. za negrupirani niz</a:t>
            </a:r>
          </a:p>
          <a:p>
            <a:pPr algn="just">
              <a:buNone/>
            </a:pPr>
            <a:r>
              <a:rPr lang="hr-HR" i="1" dirty="0" smtClean="0"/>
              <a:t>    </a:t>
            </a:r>
            <a:r>
              <a:rPr lang="hr-HR" dirty="0" smtClean="0"/>
              <a:t>vrijedi</a:t>
            </a:r>
            <a:r>
              <a:rPr lang="hr-HR" i="1" dirty="0" smtClean="0">
                <a:solidFill>
                  <a:srgbClr val="FF0000"/>
                </a:solidFill>
              </a:rPr>
              <a:t>                     </a:t>
            </a:r>
            <a:r>
              <a:rPr lang="hr-HR" i="1" dirty="0" smtClean="0"/>
              <a:t>, a za grupirani niz </a:t>
            </a:r>
            <a:r>
              <a:rPr lang="hr-HR" dirty="0" smtClean="0"/>
              <a:t>vrijedi </a:t>
            </a:r>
          </a:p>
          <a:p>
            <a:pPr algn="just">
              <a:buNone/>
            </a:pPr>
            <a:endParaRPr lang="hr-HR" dirty="0" smtClean="0"/>
          </a:p>
          <a:p>
            <a:pPr algn="just"/>
            <a:r>
              <a:rPr lang="hr-HR" i="1" dirty="0" smtClean="0"/>
              <a:t>S5: Zbroj kvadrata odstupanja pojedinih vrijednosti od</a:t>
            </a:r>
          </a:p>
          <a:p>
            <a:pPr algn="just">
              <a:buNone/>
            </a:pPr>
            <a:r>
              <a:rPr lang="hr-HR" i="1" dirty="0" smtClean="0"/>
              <a:t>    aritmetičke sredine je minimalan</a:t>
            </a:r>
            <a:r>
              <a:rPr lang="hr-HR" dirty="0" smtClean="0"/>
              <a:t>, tj.                      </a:t>
            </a:r>
            <a:r>
              <a:rPr lang="hr-HR" i="1" dirty="0" smtClean="0"/>
              <a:t>, za bilo koji broj različit </a:t>
            </a:r>
            <a:r>
              <a:rPr lang="hr-HR" dirty="0" smtClean="0"/>
              <a:t>od      .</a:t>
            </a:r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16E94-B671-44B8-B3F8-B722F82979A9}" type="slidenum">
              <a:rPr lang="hr-HR" smtClean="0"/>
              <a:pPr/>
              <a:t>16</a:t>
            </a:fld>
            <a:endParaRPr lang="hr-HR"/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graphicFrame>
        <p:nvGraphicFramePr>
          <p:cNvPr id="8193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61031519"/>
              </p:ext>
            </p:extLst>
          </p:nvPr>
        </p:nvGraphicFramePr>
        <p:xfrm>
          <a:off x="2123728" y="4005064"/>
          <a:ext cx="1214446" cy="5634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4" name="Equation" r:id="rId3" imgW="927100" imgH="431800" progId="Equation.3">
                  <p:embed/>
                </p:oleObj>
              </mc:Choice>
              <mc:Fallback>
                <p:oleObj name="Equation" r:id="rId3" imgW="927100" imgH="431800" progId="Equation.3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3728" y="4005064"/>
                        <a:ext cx="1214446" cy="56340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graphicFrame>
        <p:nvGraphicFramePr>
          <p:cNvPr id="819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86718689"/>
              </p:ext>
            </p:extLst>
          </p:nvPr>
        </p:nvGraphicFramePr>
        <p:xfrm>
          <a:off x="6300192" y="4005064"/>
          <a:ext cx="1366846" cy="5000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5" name="Equation" r:id="rId5" imgW="1167893" imgH="431613" progId="Equation.3">
                  <p:embed/>
                </p:oleObj>
              </mc:Choice>
              <mc:Fallback>
                <p:oleObj name="Equation" r:id="rId5" imgW="1167893" imgH="431613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00192" y="4005064"/>
                        <a:ext cx="1366846" cy="50006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graphicFrame>
        <p:nvGraphicFramePr>
          <p:cNvPr id="8197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92144710"/>
              </p:ext>
            </p:extLst>
          </p:nvPr>
        </p:nvGraphicFramePr>
        <p:xfrm>
          <a:off x="5004048" y="5157192"/>
          <a:ext cx="1900250" cy="5000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6" name="Equation" r:id="rId7" imgW="1625600" imgH="431800" progId="Equation.3">
                  <p:embed/>
                </p:oleObj>
              </mc:Choice>
              <mc:Fallback>
                <p:oleObj name="Equation" r:id="rId7" imgW="1625600" imgH="4318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4048" y="5157192"/>
                        <a:ext cx="1900250" cy="50006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graphicFrame>
        <p:nvGraphicFramePr>
          <p:cNvPr id="8199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06969318"/>
              </p:ext>
            </p:extLst>
          </p:nvPr>
        </p:nvGraphicFramePr>
        <p:xfrm>
          <a:off x="2483768" y="5517232"/>
          <a:ext cx="214314" cy="2428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7" name="Equation" r:id="rId9" imgW="139579" imgH="164957" progId="Equation.3">
                  <p:embed/>
                </p:oleObj>
              </mc:Choice>
              <mc:Fallback>
                <p:oleObj name="Equation" r:id="rId9" imgW="139579" imgH="164957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3768" y="5517232"/>
                        <a:ext cx="214314" cy="24288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rgbClr val="FF0000"/>
                </a:solidFill>
              </a:rPr>
              <a:t>Slagalica - nastavak</a:t>
            </a:r>
            <a:endParaRPr lang="hr-HR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hr-HR" dirty="0" smtClean="0"/>
              <a:t>Zadatak za svaku grupu eksperata je bio smisliti vlastiti primjer (negrupiranog ili grupiranog niza) i na njemu pokazati svojstvo za koje su eksperti te međusobno pomoći jedni drugima unutar grupe u razumijevanju.</a:t>
            </a:r>
          </a:p>
          <a:p>
            <a:pPr algn="just"/>
            <a:r>
              <a:rPr lang="hr-HR" dirty="0" smtClean="0"/>
              <a:t>Nakon što su sve grupe završile s radom studenti su se vratili u matične grupe te je uslijedilo međusobno poučavanje.</a:t>
            </a:r>
          </a:p>
          <a:p>
            <a:pPr algn="just"/>
            <a:r>
              <a:rPr lang="hr-HR" dirty="0" smtClean="0"/>
              <a:t>Aktivnost je realizirana za 40 minuta (više od predviđenog vremena), a ciljevi su u potpunosti ispunjeni.</a:t>
            </a:r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16E94-B671-44B8-B3F8-B722F82979A9}" type="slidenum">
              <a:rPr lang="hr-HR" smtClean="0"/>
              <a:pPr/>
              <a:t>17</a:t>
            </a:fld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rgbClr val="FF0000"/>
                </a:solidFill>
              </a:rPr>
              <a:t>Slagalica - nedostaci</a:t>
            </a:r>
            <a:endParaRPr lang="hr-HR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algn="just"/>
            <a:r>
              <a:rPr lang="hr-HR" sz="2400" dirty="0" smtClean="0"/>
              <a:t>Zahtjeva puno vremena za izvedbu.</a:t>
            </a:r>
          </a:p>
          <a:p>
            <a:pPr algn="just"/>
            <a:r>
              <a:rPr lang="hr-HR" sz="2400" dirty="0" smtClean="0"/>
              <a:t>Nisu svi studenti jednako vješti u prenošenju gradiva.</a:t>
            </a:r>
          </a:p>
          <a:p>
            <a:pPr algn="just"/>
            <a:r>
              <a:rPr lang="hr-HR" sz="2400" dirty="0" smtClean="0"/>
              <a:t>Povremeno je dinamika bila narušena zbog opuštenijeg načina rada.</a:t>
            </a:r>
          </a:p>
          <a:p>
            <a:pPr algn="just"/>
            <a:r>
              <a:rPr lang="hr-HR" sz="2400" dirty="0" smtClean="0"/>
              <a:t>Ubuduće bi bilo dobro unaprijed zadati primjere na kojima će se pokazati svojstva.</a:t>
            </a:r>
          </a:p>
          <a:p>
            <a:pPr algn="just"/>
            <a:r>
              <a:rPr lang="hr-HR" sz="2400" dirty="0" smtClean="0"/>
              <a:t>Svojstvo S5 je studentima bilo vrlo komplicirano tako da bi ga ubuduće prezentirao nastavnik. </a:t>
            </a:r>
          </a:p>
          <a:p>
            <a:pPr algn="just"/>
            <a:r>
              <a:rPr lang="hr-HR" sz="2400" dirty="0"/>
              <a:t>K</a:t>
            </a:r>
            <a:r>
              <a:rPr lang="hr-HR" sz="2400" dirty="0" smtClean="0"/>
              <a:t>oncept pokazivanja svojstava na primjeru je studentima potpuno nepoznat pa bi bilo dobro uvesti ga u nekoj prethodnoj nastavnoj jedinici.</a:t>
            </a:r>
            <a:endParaRPr lang="hr-HR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16E94-B671-44B8-B3F8-B722F82979A9}" type="slidenum">
              <a:rPr lang="hr-HR" smtClean="0"/>
              <a:pPr/>
              <a:t>18</a:t>
            </a:fld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r-HR" sz="3200" dirty="0" smtClean="0"/>
              <a:t/>
            </a:r>
            <a:br>
              <a:rPr lang="hr-HR" sz="3200" dirty="0" smtClean="0"/>
            </a:br>
            <a:r>
              <a:rPr lang="hr-HR" sz="3200" dirty="0" smtClean="0"/>
              <a:t> Refleksija – 5‘</a:t>
            </a:r>
            <a:br>
              <a:rPr lang="hr-HR" sz="3200" dirty="0" smtClean="0"/>
            </a:br>
            <a:r>
              <a:rPr lang="hr-HR" sz="3200" i="1" dirty="0" smtClean="0"/>
              <a:t> </a:t>
            </a:r>
            <a:r>
              <a:rPr lang="hr-HR" sz="3200" i="1" dirty="0" smtClean="0">
                <a:solidFill>
                  <a:srgbClr val="FF0000"/>
                </a:solidFill>
              </a:rPr>
              <a:t>Tehnika: Vodiči za učenje</a:t>
            </a:r>
            <a:endParaRPr lang="hr-HR" sz="32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hr-HR" dirty="0" smtClean="0"/>
              <a:t>Kad se studentima u tijeku obrade gradiva daje slična lista tvrdnji ili pitanja kao u tehnici </a:t>
            </a:r>
            <a:r>
              <a:rPr lang="hr-HR" i="1" dirty="0" smtClean="0"/>
              <a:t>vodiči uoči učenja</a:t>
            </a:r>
            <a:r>
              <a:rPr lang="hr-HR" dirty="0" smtClean="0"/>
              <a:t>, sa svrhom usmjeravanja na najvažnije ili najteže razumljive dijelove, tehnika se zove </a:t>
            </a:r>
            <a:r>
              <a:rPr lang="hr-HR" i="1" dirty="0" smtClean="0"/>
              <a:t>vodiči za učenje.</a:t>
            </a:r>
            <a:endParaRPr lang="hr-HR" i="1" dirty="0"/>
          </a:p>
          <a:p>
            <a:pPr algn="just"/>
            <a:r>
              <a:rPr lang="hr-HR" dirty="0" smtClean="0"/>
              <a:t>Naša realizacija: pitanja točno/netočno.</a:t>
            </a:r>
          </a:p>
          <a:p>
            <a:pPr algn="just"/>
            <a:r>
              <a:rPr lang="hr-HR" dirty="0"/>
              <a:t>Studenti su tvrdnje dobili na listu papira, a trebali su ih raditi samostalno uz kasniju zajedničku provjeru.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16E94-B671-44B8-B3F8-B722F82979A9}" type="slidenum">
              <a:rPr lang="hr-HR" smtClean="0"/>
              <a:pPr/>
              <a:t>19</a:t>
            </a:fld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600" dirty="0" smtClean="0"/>
              <a:t>Uvod</a:t>
            </a:r>
            <a:endParaRPr lang="hr-HR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>
              <a:spcAft>
                <a:spcPts val="1200"/>
              </a:spcAft>
            </a:pPr>
            <a:r>
              <a:rPr lang="hr-HR" dirty="0" smtClean="0"/>
              <a:t>Cilj ovog rada je opisati neke nove tehnike poučavanja te pokazati njihovu konkretnu primjenu na odabranu nastavnu jedinicu. </a:t>
            </a:r>
          </a:p>
          <a:p>
            <a:pPr algn="just">
              <a:spcAft>
                <a:spcPts val="1200"/>
              </a:spcAft>
            </a:pPr>
            <a:r>
              <a:rPr lang="hr-HR" dirty="0" smtClean="0"/>
              <a:t>Motivacija za ovaj rad je došla prilikom pohađanja radionice „Aktivno učenje i kritičko mišljenje u visokoškolskoj nastavi“ u organizaciji Foruma za slobodu odgoja.</a:t>
            </a:r>
          </a:p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16E94-B671-44B8-B3F8-B722F82979A9}" type="slidenum">
              <a:rPr lang="hr-HR" smtClean="0"/>
              <a:pPr/>
              <a:t>2</a:t>
            </a:fld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rgbClr val="FF0000"/>
                </a:solidFill>
              </a:rPr>
              <a:t>Tvrdnje točno/netočno</a:t>
            </a:r>
            <a:endParaRPr lang="hr-HR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lvl="1"/>
            <a:r>
              <a:rPr lang="hr-HR" i="1" dirty="0" smtClean="0"/>
              <a:t>T1: Jednostavna i vagana aritmetička sredina su dvije različite aritmetičke sredine.</a:t>
            </a:r>
          </a:p>
          <a:p>
            <a:pPr lvl="1"/>
            <a:r>
              <a:rPr lang="hr-HR" i="1" dirty="0" smtClean="0"/>
              <a:t>T2: Jednostavna aritmetička sredina se koristi kada su podaci negrupirani, a vagana aritmetička sredina se koristi kada su podaci grupirani u grupe ili razrede. </a:t>
            </a:r>
          </a:p>
          <a:p>
            <a:pPr lvl="1"/>
            <a:r>
              <a:rPr lang="hr-HR" i="1" dirty="0" smtClean="0"/>
              <a:t>T3: Aritmetička sredina se nalazi između najmanje i najveće vrijednosti u nizu.	</a:t>
            </a:r>
          </a:p>
          <a:p>
            <a:pPr lvl="1"/>
            <a:r>
              <a:rPr lang="hr-HR" i="1" dirty="0" smtClean="0"/>
              <a:t>T4: Aritmetička sredina je uvijek reprezentativna. </a:t>
            </a:r>
          </a:p>
          <a:p>
            <a:pPr lvl="1"/>
            <a:r>
              <a:rPr lang="hr-HR" i="1" dirty="0" smtClean="0"/>
              <a:t>T5: Aritmetička sredina distribucije frekvencija s razredima uvijek sadrži pogrešku. </a:t>
            </a:r>
          </a:p>
          <a:p>
            <a:pPr lvl="1"/>
            <a:r>
              <a:rPr lang="hr-HR" i="1" dirty="0" smtClean="0"/>
              <a:t>T6: Zbroj odstupanja pojedinačnih vrijednosti varijable od njene aritmetičke sredine jednak je 1.</a:t>
            </a:r>
          </a:p>
          <a:p>
            <a:r>
              <a:rPr lang="hr-HR" dirty="0" smtClean="0"/>
              <a:t>Aktivnost je realizirana u predviđenom vremenu, a cilj je ispunjen.</a:t>
            </a:r>
          </a:p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16E94-B671-44B8-B3F8-B722F82979A9}" type="slidenum">
              <a:rPr lang="hr-HR" smtClean="0"/>
              <a:pPr/>
              <a:t>20</a:t>
            </a:fld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rgbClr val="FF0000"/>
                </a:solidFill>
              </a:rPr>
              <a:t>Zaključak</a:t>
            </a:r>
            <a:endParaRPr lang="hr-HR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hr-HR" dirty="0" smtClean="0"/>
              <a:t>U cijeloj nastavnoj jedinici korišteno je ukupno 5 tehnika. Ciljevi su potpuno ili djelomično ispunjeni, a vrijeme potrebno za izvođenje pojedine aktivnosti nije uvijek bilo točno predviđeno. Ipak, sve aktivnosti su realizirane u ukupno raspoloživom vremenu.</a:t>
            </a:r>
          </a:p>
          <a:p>
            <a:pPr algn="just"/>
            <a:r>
              <a:rPr lang="hr-HR" dirty="0" smtClean="0"/>
              <a:t>Pokazalo se kako ERR okvir za poučavanje nije teško prilagoditi nastavnim sadržajima.</a:t>
            </a:r>
          </a:p>
          <a:p>
            <a:pPr algn="just"/>
            <a:r>
              <a:rPr lang="hr-HR" dirty="0" smtClean="0"/>
              <a:t>Prednosti: </a:t>
            </a:r>
          </a:p>
          <a:p>
            <a:pPr lvl="1" algn="just"/>
            <a:r>
              <a:rPr lang="hr-HR" sz="2600" dirty="0" smtClean="0"/>
              <a:t>aktivnije sudjelovanje studenata, </a:t>
            </a:r>
          </a:p>
          <a:p>
            <a:pPr lvl="1" algn="just"/>
            <a:r>
              <a:rPr lang="hr-HR" sz="2600" dirty="0" smtClean="0"/>
              <a:t>bolje razumijevanje novog gradiva,</a:t>
            </a:r>
          </a:p>
          <a:p>
            <a:pPr lvl="1" algn="just"/>
            <a:r>
              <a:rPr lang="hr-HR" sz="2600" dirty="0" smtClean="0"/>
              <a:t>izraženija motivacija kod većine studenata,</a:t>
            </a:r>
          </a:p>
          <a:p>
            <a:pPr lvl="1" algn="just"/>
            <a:r>
              <a:rPr lang="hr-HR" sz="2600" dirty="0" smtClean="0"/>
              <a:t>nastava je bila dinamičnija, raznovrsnija i interaktivna te je težište s nastavnika prebačeno na studente. </a:t>
            </a:r>
          </a:p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16E94-B671-44B8-B3F8-B722F82979A9}" type="slidenum">
              <a:rPr lang="hr-HR" smtClean="0"/>
              <a:pPr/>
              <a:t>21</a:t>
            </a:fld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Zaključak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hr-HR" dirty="0" smtClean="0"/>
              <a:t>Nedostaci:</a:t>
            </a:r>
          </a:p>
          <a:p>
            <a:pPr lvl="1"/>
            <a:r>
              <a:rPr lang="hr-HR" dirty="0" smtClean="0"/>
              <a:t>uočeni jedino prilikom primjene tehnike slagalice.</a:t>
            </a:r>
          </a:p>
          <a:p>
            <a:r>
              <a:rPr lang="hr-HR" dirty="0" smtClean="0"/>
              <a:t>Na osobnom planu nastavnika:</a:t>
            </a:r>
          </a:p>
          <a:p>
            <a:pPr lvl="1"/>
            <a:r>
              <a:rPr lang="hr-HR" dirty="0" smtClean="0"/>
              <a:t>više entuzijazma u pripremi nastave kao i u njenoj izvedbi; </a:t>
            </a:r>
          </a:p>
          <a:p>
            <a:pPr lvl="1"/>
            <a:r>
              <a:rPr lang="hr-HR" dirty="0" smtClean="0"/>
              <a:t>priprema nastave je zahtjevnija kao i upravljanje vremenom prilikom njene izvedbe.</a:t>
            </a:r>
          </a:p>
          <a:p>
            <a:r>
              <a:rPr lang="hr-HR" dirty="0" smtClean="0"/>
              <a:t>Ključni i nezamjenjivi sastojak uspješnog savladavanja matematičkog ili statističkog gradiva samostalni rad studenta usmjeren na postizanje i utvrđivanje razumijevanja. </a:t>
            </a:r>
          </a:p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16E94-B671-44B8-B3F8-B722F82979A9}" type="slidenum">
              <a:rPr lang="hr-HR" smtClean="0"/>
              <a:pPr/>
              <a:t>22</a:t>
            </a:fld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850106"/>
          </a:xfrm>
        </p:spPr>
        <p:txBody>
          <a:bodyPr>
            <a:normAutofit/>
          </a:bodyPr>
          <a:lstStyle/>
          <a:p>
            <a:r>
              <a:rPr lang="hr-HR" sz="3600" dirty="0" smtClean="0"/>
              <a:t>ERR okvir</a:t>
            </a:r>
            <a:endParaRPr lang="hr-HR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endParaRPr lang="hr-HR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16E94-B671-44B8-B3F8-B722F82979A9}" type="slidenum">
              <a:rPr lang="hr-HR" smtClean="0"/>
              <a:pPr/>
              <a:t>3</a:t>
            </a:fld>
            <a:endParaRPr lang="hr-HR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404049"/>
              </p:ext>
            </p:extLst>
          </p:nvPr>
        </p:nvGraphicFramePr>
        <p:xfrm>
          <a:off x="971600" y="1124744"/>
          <a:ext cx="7704855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0320"/>
                <a:gridCol w="2592288"/>
                <a:gridCol w="2232247"/>
              </a:tblGrid>
              <a:tr h="720080">
                <a:tc>
                  <a:txBody>
                    <a:bodyPr/>
                    <a:lstStyle/>
                    <a:p>
                      <a:r>
                        <a:rPr lang="hr-HR" sz="2400" dirty="0" smtClean="0"/>
                        <a:t>Evokacija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2400" dirty="0" smtClean="0"/>
                        <a:t>Razumijevanje značenja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2400" dirty="0" smtClean="0"/>
                        <a:t>Refleksija</a:t>
                      </a:r>
                      <a:endParaRPr lang="en-US" sz="2400" dirty="0"/>
                    </a:p>
                  </a:txBody>
                  <a:tcPr/>
                </a:tc>
              </a:tr>
              <a:tr h="1056600"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hr-HR" sz="2400" dirty="0" smtClean="0"/>
                        <a:t>odrediti koliko je predznanje studenata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hr-HR" sz="2400" dirty="0" smtClean="0"/>
                        <a:t>saznati njihove stavove o temi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hr-HR" sz="2400" dirty="0" smtClean="0"/>
                        <a:t>uočiti greške ili zablude u razmišljanju 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hr-HR" sz="2400" dirty="0" smtClean="0"/>
                        <a:t>pobuditi njihovu znatiželju i motivaciju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hr-HR" sz="2400" dirty="0" smtClean="0"/>
                        <a:t>Studenti dolaze u dodir s novim informacijama koje bi trebali usvojiti: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hr-HR" sz="2400" dirty="0" smtClean="0"/>
                        <a:t>slušajući predavanje, 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hr-HR" sz="2400" dirty="0" smtClean="0"/>
                        <a:t>gledajući film,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hr-HR" sz="2400" dirty="0" smtClean="0"/>
                        <a:t>čitajući tekst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hr-HR" sz="2400" dirty="0" smtClean="0"/>
                        <a:t>izvodeći pokus.</a:t>
                      </a:r>
                    </a:p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hr-HR" sz="2400" dirty="0" smtClean="0"/>
                        <a:t>U ovoj</a:t>
                      </a:r>
                      <a:r>
                        <a:rPr lang="hr-HR" sz="2400" baseline="0" dirty="0" smtClean="0"/>
                        <a:t> fazi </a:t>
                      </a:r>
                      <a:r>
                        <a:rPr lang="hr-HR" sz="2400" dirty="0" smtClean="0"/>
                        <a:t>studenti razmišljaju što su naučili u prethodnoj fazi i čvrsto povezuju novo znanje s postojećim.</a:t>
                      </a:r>
                    </a:p>
                    <a:p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r-HR" sz="3600" dirty="0" smtClean="0"/>
              <a:t>Priprema nastavne jedinice prema ERR okviru</a:t>
            </a:r>
            <a:endParaRPr lang="hr-HR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r-HR" i="1" dirty="0" smtClean="0"/>
              <a:t>Studij, godina studija</a:t>
            </a:r>
            <a:r>
              <a:rPr lang="hr-HR" dirty="0" smtClean="0"/>
              <a:t>: Studij turizma, 1. godina</a:t>
            </a:r>
          </a:p>
          <a:p>
            <a:r>
              <a:rPr lang="hr-HR" i="1" dirty="0" smtClean="0"/>
              <a:t>Kolegij</a:t>
            </a:r>
            <a:r>
              <a:rPr lang="hr-HR" dirty="0" smtClean="0"/>
              <a:t>: Poslovna statistika</a:t>
            </a:r>
          </a:p>
          <a:p>
            <a:r>
              <a:rPr lang="hr-HR" i="1" dirty="0" smtClean="0"/>
              <a:t>Nastavna cjelina</a:t>
            </a:r>
            <a:r>
              <a:rPr lang="hr-HR" dirty="0" smtClean="0"/>
              <a:t>: Temeljne karakteristike numeričkih statističkih nizova</a:t>
            </a:r>
          </a:p>
          <a:p>
            <a:r>
              <a:rPr lang="hr-HR" i="1" dirty="0" smtClean="0"/>
              <a:t>Nastavna jedinica</a:t>
            </a:r>
            <a:r>
              <a:rPr lang="hr-HR" dirty="0" smtClean="0"/>
              <a:t>: Aritmetička sredina</a:t>
            </a:r>
          </a:p>
          <a:p>
            <a:r>
              <a:rPr lang="hr-HR" i="1" dirty="0" smtClean="0"/>
              <a:t>Ukupno vrijeme za izvedbu nastavne jedinice:</a:t>
            </a:r>
            <a:r>
              <a:rPr lang="hr-HR" dirty="0" smtClean="0"/>
              <a:t> 90'</a:t>
            </a:r>
          </a:p>
          <a:p>
            <a:r>
              <a:rPr lang="hr-HR" i="1" dirty="0" smtClean="0"/>
              <a:t>Nastavna sredstva i pomagala</a:t>
            </a:r>
            <a:r>
              <a:rPr lang="hr-HR" dirty="0" smtClean="0"/>
              <a:t>: ploča, fotokopije dodatnih materijala</a:t>
            </a:r>
          </a:p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16E94-B671-44B8-B3F8-B722F82979A9}" type="slidenum">
              <a:rPr lang="hr-HR" smtClean="0"/>
              <a:pPr/>
              <a:t>4</a:t>
            </a:fld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0100" y="357166"/>
            <a:ext cx="7700962" cy="1357314"/>
          </a:xfrm>
        </p:spPr>
        <p:txBody>
          <a:bodyPr>
            <a:noAutofit/>
          </a:bodyPr>
          <a:lstStyle/>
          <a:p>
            <a:r>
              <a:rPr lang="hr-HR" sz="3600" dirty="0" smtClean="0"/>
              <a:t/>
            </a:r>
            <a:br>
              <a:rPr lang="hr-HR" sz="3600" dirty="0" smtClean="0"/>
            </a:br>
            <a:r>
              <a:rPr lang="hr-HR" sz="3600" dirty="0" smtClean="0"/>
              <a:t/>
            </a:r>
            <a:br>
              <a:rPr lang="hr-HR" sz="3600" dirty="0" smtClean="0"/>
            </a:br>
            <a:r>
              <a:rPr lang="hr-HR" sz="3600" dirty="0" smtClean="0"/>
              <a:t/>
            </a:r>
            <a:br>
              <a:rPr lang="hr-HR" sz="3600" dirty="0" smtClean="0"/>
            </a:br>
            <a:r>
              <a:rPr lang="hr-HR" sz="3600" dirty="0" smtClean="0"/>
              <a:t/>
            </a:r>
            <a:br>
              <a:rPr lang="hr-HR" sz="3600" dirty="0" smtClean="0"/>
            </a:br>
            <a:r>
              <a:rPr lang="hr-HR" sz="3600" dirty="0" smtClean="0"/>
              <a:t/>
            </a:r>
            <a:br>
              <a:rPr lang="hr-HR" sz="3600" dirty="0" smtClean="0"/>
            </a:br>
            <a:r>
              <a:rPr lang="hr-HR" sz="3600" dirty="0"/>
              <a:t/>
            </a:r>
            <a:br>
              <a:rPr lang="hr-HR" sz="3600" dirty="0"/>
            </a:br>
            <a:r>
              <a:rPr lang="hr-HR" sz="3600" dirty="0"/>
              <a:t>Evokacija – </a:t>
            </a:r>
            <a:r>
              <a:rPr lang="hr-HR" sz="3600" dirty="0" smtClean="0"/>
              <a:t>15</a:t>
            </a:r>
            <a:r>
              <a:rPr lang="hr-HR" sz="3600" dirty="0"/>
              <a:t>' </a:t>
            </a:r>
            <a:br>
              <a:rPr lang="hr-HR" sz="3600" dirty="0"/>
            </a:br>
            <a:r>
              <a:rPr lang="hr-HR" sz="3600" i="1" dirty="0">
                <a:solidFill>
                  <a:srgbClr val="FF0000"/>
                </a:solidFill>
              </a:rPr>
              <a:t>Tehnika: Vodiči uoči </a:t>
            </a:r>
            <a:r>
              <a:rPr lang="hr-HR" sz="3600" i="1" dirty="0" smtClean="0">
                <a:solidFill>
                  <a:srgbClr val="FF0000"/>
                </a:solidFill>
              </a:rPr>
              <a:t>učenja</a:t>
            </a:r>
            <a:endParaRPr lang="hr-HR" sz="36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899592" y="1628800"/>
            <a:ext cx="7772400" cy="4572000"/>
          </a:xfrm>
        </p:spPr>
        <p:txBody>
          <a:bodyPr>
            <a:normAutofit/>
          </a:bodyPr>
          <a:lstStyle/>
          <a:p>
            <a:pPr algn="just"/>
            <a:r>
              <a:rPr lang="hr-HR" dirty="0" smtClean="0"/>
              <a:t>Najčešće se sastoji </a:t>
            </a:r>
            <a:r>
              <a:rPr lang="hr-HR" dirty="0"/>
              <a:t>od većeg ili manjeg broja pitanja </a:t>
            </a:r>
            <a:r>
              <a:rPr lang="hr-HR" dirty="0" smtClean="0"/>
              <a:t>(na koja studenti trebaju odgovoriti) ili </a:t>
            </a:r>
            <a:r>
              <a:rPr lang="hr-HR" dirty="0"/>
              <a:t>tvrdnji </a:t>
            </a:r>
            <a:r>
              <a:rPr lang="hr-HR" dirty="0" smtClean="0"/>
              <a:t>(čiju točnost trebaju procijeniti).</a:t>
            </a:r>
            <a:endParaRPr lang="hr-HR" dirty="0"/>
          </a:p>
          <a:p>
            <a:pPr algn="just"/>
            <a:r>
              <a:rPr lang="hr-HR" dirty="0"/>
              <a:t>S</a:t>
            </a:r>
            <a:r>
              <a:rPr lang="hr-HR" dirty="0" smtClean="0"/>
              <a:t>tudente usmjerava na važne aspekte nekog gradiva, povećava zanimanje i uključenost studenata u razumijevanje gradiva, posebno ako podsjeća na igru ili zagonetku.</a:t>
            </a:r>
          </a:p>
          <a:p>
            <a:pPr algn="just"/>
            <a:r>
              <a:rPr lang="hr-HR" dirty="0" smtClean="0"/>
              <a:t>Naša realizacija: križaljka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16E94-B671-44B8-B3F8-B722F82979A9}" type="slidenum">
              <a:rPr lang="hr-HR" smtClean="0"/>
              <a:pPr/>
              <a:t>5</a:t>
            </a:fld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922114"/>
          </a:xfrm>
        </p:spPr>
        <p:txBody>
          <a:bodyPr>
            <a:normAutofit/>
          </a:bodyPr>
          <a:lstStyle/>
          <a:p>
            <a:r>
              <a:rPr lang="hr-HR" sz="3600" dirty="0" smtClean="0">
                <a:solidFill>
                  <a:srgbClr val="FF0000"/>
                </a:solidFill>
              </a:rPr>
              <a:t>Križaljka</a:t>
            </a:r>
            <a:endParaRPr lang="hr-HR" sz="3600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16E94-B671-44B8-B3F8-B722F82979A9}" type="slidenum">
              <a:rPr lang="hr-HR" smtClean="0"/>
              <a:pPr/>
              <a:t>6</a:t>
            </a:fld>
            <a:endParaRPr lang="hr-H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196752"/>
            <a:ext cx="7632848" cy="4608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922114"/>
          </a:xfrm>
        </p:spPr>
        <p:txBody>
          <a:bodyPr>
            <a:normAutofit/>
          </a:bodyPr>
          <a:lstStyle/>
          <a:p>
            <a:r>
              <a:rPr lang="hr-HR" sz="3600" dirty="0" smtClean="0">
                <a:solidFill>
                  <a:srgbClr val="FF0000"/>
                </a:solidFill>
              </a:rPr>
              <a:t>Križaljka</a:t>
            </a:r>
            <a:endParaRPr lang="hr-HR" sz="36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hr-HR" dirty="0" smtClean="0"/>
              <a:t>Križaljka je podijeljena na listu papira, treba ju ispuniti te odgonetnuti temeljni pojam.</a:t>
            </a:r>
          </a:p>
          <a:p>
            <a:pPr algn="just"/>
            <a:r>
              <a:rPr lang="hr-HR" dirty="0" smtClean="0"/>
              <a:t>Temeljni pojam ujedno predstavlja i temu nastavne jedinice, a pitanja služe za ponavljanje osnovnih pojmova koji se smatraju usvojenima.</a:t>
            </a:r>
          </a:p>
          <a:p>
            <a:pPr algn="just"/>
            <a:r>
              <a:rPr lang="hr-HR" dirty="0" smtClean="0"/>
              <a:t>Studentima je bilo dozvoljeno korištenje bilježnice te pomoći kolege ili nastavnika.</a:t>
            </a:r>
          </a:p>
          <a:p>
            <a:pPr algn="just"/>
            <a:r>
              <a:rPr lang="hr-HR" dirty="0" smtClean="0"/>
              <a:t>Ciljevi su djelomično ispunjeni.</a:t>
            </a:r>
          </a:p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16E94-B671-44B8-B3F8-B722F82979A9}" type="slidenum">
              <a:rPr lang="hr-HR" smtClean="0"/>
              <a:pPr/>
              <a:t>7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5401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r-HR" sz="3600" dirty="0" smtClean="0"/>
              <a:t>Evokacija – 10' </a:t>
            </a:r>
            <a:br>
              <a:rPr lang="hr-HR" sz="3600" dirty="0" smtClean="0"/>
            </a:br>
            <a:r>
              <a:rPr lang="hr-HR" sz="3600" i="1" dirty="0" smtClean="0">
                <a:solidFill>
                  <a:srgbClr val="FF0000"/>
                </a:solidFill>
              </a:rPr>
              <a:t>Tehnika: Iskustveno učenje </a:t>
            </a:r>
            <a:endParaRPr lang="hr-HR" sz="36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hr-HR" dirty="0" smtClean="0"/>
              <a:t>Iskustveno učenje je učenje iz vlastitog iskustva korištenjem realnih (životnih) primjera u nastavi, simulacija, studija slučaja, eksperimenata, istraživanja … paralelno s teorijskim postavkama.</a:t>
            </a:r>
          </a:p>
          <a:p>
            <a:pPr algn="just"/>
            <a:r>
              <a:rPr lang="hr-HR" dirty="0" smtClean="0"/>
              <a:t>Cilj takvog učenja je studente osposobiti za prenošenje naučenog u stvarni život i rad. </a:t>
            </a:r>
          </a:p>
          <a:p>
            <a:pPr algn="just"/>
            <a:r>
              <a:rPr lang="hr-HR" dirty="0" smtClean="0"/>
              <a:t>Realizacija: zadaci koji studente </a:t>
            </a:r>
            <a:r>
              <a:rPr lang="hr-HR" dirty="0"/>
              <a:t>potiču </a:t>
            </a:r>
            <a:r>
              <a:rPr lang="hr-HR" dirty="0" smtClean="0"/>
              <a:t>da </a:t>
            </a:r>
            <a:r>
              <a:rPr lang="hr-HR" dirty="0"/>
              <a:t>se prisjete kako su računali prosjek ocjena u srednjoj školi te na taj način znanje iz stvarnog života koriste kao podlogu za učenje novog </a:t>
            </a:r>
            <a:r>
              <a:rPr lang="hr-HR" dirty="0" smtClean="0"/>
              <a:t>gradiva.</a:t>
            </a:r>
            <a:endParaRPr lang="hr-HR" dirty="0"/>
          </a:p>
          <a:p>
            <a:pPr algn="just"/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16E94-B671-44B8-B3F8-B722F82979A9}" type="slidenum">
              <a:rPr lang="hr-HR" smtClean="0"/>
              <a:pPr/>
              <a:t>8</a:t>
            </a:fld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922114"/>
          </a:xfrm>
        </p:spPr>
        <p:txBody>
          <a:bodyPr>
            <a:normAutofit/>
          </a:bodyPr>
          <a:lstStyle/>
          <a:p>
            <a:r>
              <a:rPr lang="hr-HR" sz="3600" dirty="0" smtClean="0">
                <a:solidFill>
                  <a:srgbClr val="FF0000"/>
                </a:solidFill>
              </a:rPr>
              <a:t>Iskustveno učenje</a:t>
            </a:r>
            <a:endParaRPr lang="hr-HR" sz="36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1" algn="just"/>
            <a:r>
              <a:rPr lang="hr-HR" i="1" dirty="0" smtClean="0"/>
              <a:t>Z1: Na kraju prvog polugodišta mali Ivica je iz matematike imao ocjene 4,3,5,4,3,4,4. Koliki je prosjek njegovih ocjena?</a:t>
            </a:r>
          </a:p>
          <a:p>
            <a:pPr lvl="1" algn="just"/>
            <a:r>
              <a:rPr lang="hr-HR" i="1" dirty="0" smtClean="0"/>
              <a:t>Z2: Ivica također želi izračunati koji će mu biti prosjek ocjena na kraju prvog polugodišta. Ovu su njegove ocjene: iz hrvatskog, engleskog, fizike, tjelesnog, glazbenog, likovnog te psihologije ima zaključenu 5, iz matematike, povijesti, zemljopisa, kemije te njemačkog ima 4, a 3 ima iz biologije i talijanskog.</a:t>
            </a:r>
          </a:p>
          <a:p>
            <a:pPr algn="just"/>
            <a:r>
              <a:rPr lang="hr-HR" dirty="0" smtClean="0"/>
              <a:t>Aktivnost je realizirana u predviđenom vremenu, a ciljevi su ispunjeni.</a:t>
            </a:r>
          </a:p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16E94-B671-44B8-B3F8-B722F82979A9}" type="slidenum">
              <a:rPr lang="hr-HR" smtClean="0"/>
              <a:pPr/>
              <a:t>9</a:t>
            </a:fld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634</TotalTime>
  <Words>1568</Words>
  <Application>Microsoft Office PowerPoint</Application>
  <PresentationFormat>On-screen Show (4:3)</PresentationFormat>
  <Paragraphs>230</Paragraphs>
  <Slides>22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4" baseType="lpstr">
      <vt:lpstr>Equity</vt:lpstr>
      <vt:lpstr>Equation</vt:lpstr>
      <vt:lpstr>PRIMJENA ERR OKVIRA NA NASTAVNU JEDINICU: ARITMETIČKA SREDINA </vt:lpstr>
      <vt:lpstr>Uvod</vt:lpstr>
      <vt:lpstr>ERR okvir</vt:lpstr>
      <vt:lpstr>Priprema nastavne jedinice prema ERR okviru</vt:lpstr>
      <vt:lpstr>      Evokacija – 15'  Tehnika: Vodiči uoči učenja</vt:lpstr>
      <vt:lpstr>Križaljka</vt:lpstr>
      <vt:lpstr>Križaljka</vt:lpstr>
      <vt:lpstr>Evokacija – 10'  Tehnika: Iskustveno učenje </vt:lpstr>
      <vt:lpstr>Iskustveno učenje</vt:lpstr>
      <vt:lpstr>                Razumijevanje značenja – 30’ Tehnika: Minipredavanje </vt:lpstr>
      <vt:lpstr>                 Minipredavanje </vt:lpstr>
      <vt:lpstr>Prikupljeni podaci grupirani u grupe/razrede</vt:lpstr>
      <vt:lpstr> Razumijevanje značenja/Refleksija – 30' Tehnika: Slagalica</vt:lpstr>
      <vt:lpstr>Slagalica</vt:lpstr>
      <vt:lpstr>Slagalica</vt:lpstr>
      <vt:lpstr>Slagalica – Zadana svojstva AS</vt:lpstr>
      <vt:lpstr>Slagalica - nastavak</vt:lpstr>
      <vt:lpstr>Slagalica - nedostaci</vt:lpstr>
      <vt:lpstr>  Refleksija – 5‘  Tehnika: Vodiči za učenje</vt:lpstr>
      <vt:lpstr>Tvrdnje točno/netočno</vt:lpstr>
      <vt:lpstr>Zaključak</vt:lpstr>
      <vt:lpstr>Zaključak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PRIMJENA ERR OKVIRA NA NASTAVNU JEDINICU: ARITMETIČKA SREDINA</dc:title>
  <dc:creator>Antić</dc:creator>
  <cp:lastModifiedBy>Prof</cp:lastModifiedBy>
  <cp:revision>100</cp:revision>
  <dcterms:created xsi:type="dcterms:W3CDTF">2014-05-24T19:04:31Z</dcterms:created>
  <dcterms:modified xsi:type="dcterms:W3CDTF">2014-07-08T16:47:54Z</dcterms:modified>
</cp:coreProperties>
</file>