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5B50-FDCE-4CBD-A0B4-BA1F1B07EE67}" type="datetimeFigureOut">
              <a:rPr lang="hr-HR" smtClean="0"/>
              <a:t>26.5.2017.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DCD8-7F9B-4176-96C6-9F035C5705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4525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5B50-FDCE-4CBD-A0B4-BA1F1B07EE67}" type="datetimeFigureOut">
              <a:rPr lang="hr-HR" smtClean="0"/>
              <a:t>26.5.2017.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DCD8-7F9B-4176-96C6-9F035C5705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5138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5B50-FDCE-4CBD-A0B4-BA1F1B07EE67}" type="datetimeFigureOut">
              <a:rPr lang="hr-HR" smtClean="0"/>
              <a:t>26.5.2017.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DCD8-7F9B-4176-96C6-9F035C5705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62647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5B50-FDCE-4CBD-A0B4-BA1F1B07EE67}" type="datetimeFigureOut">
              <a:rPr lang="hr-HR" smtClean="0"/>
              <a:t>26.5.2017.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DCD8-7F9B-4176-96C6-9F035C5705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4130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5B50-FDCE-4CBD-A0B4-BA1F1B07EE67}" type="datetimeFigureOut">
              <a:rPr lang="hr-HR" smtClean="0"/>
              <a:t>26.5.2017.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DCD8-7F9B-4176-96C6-9F035C5705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21737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5B50-FDCE-4CBD-A0B4-BA1F1B07EE67}" type="datetimeFigureOut">
              <a:rPr lang="hr-HR" smtClean="0"/>
              <a:t>26.5.2017.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DCD8-7F9B-4176-96C6-9F035C5705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61316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5B50-FDCE-4CBD-A0B4-BA1F1B07EE67}" type="datetimeFigureOut">
              <a:rPr lang="hr-HR" smtClean="0"/>
              <a:t>26.5.2017.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DCD8-7F9B-4176-96C6-9F035C5705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4438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5B50-FDCE-4CBD-A0B4-BA1F1B07EE67}" type="datetimeFigureOut">
              <a:rPr lang="hr-HR" smtClean="0"/>
              <a:t>26.5.2017.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DCD8-7F9B-4176-96C6-9F035C5705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79927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5B50-FDCE-4CBD-A0B4-BA1F1B07EE67}" type="datetimeFigureOut">
              <a:rPr lang="hr-HR" smtClean="0"/>
              <a:t>26.5.2017.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DCD8-7F9B-4176-96C6-9F035C5705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4062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5B50-FDCE-4CBD-A0B4-BA1F1B07EE67}" type="datetimeFigureOut">
              <a:rPr lang="hr-HR" smtClean="0"/>
              <a:t>26.5.2017.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DCD8-7F9B-4176-96C6-9F035C5705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21125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65B50-FDCE-4CBD-A0B4-BA1F1B07EE67}" type="datetimeFigureOut">
              <a:rPr lang="hr-HR" smtClean="0"/>
              <a:t>26.5.2017.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3DCD8-7F9B-4176-96C6-9F035C5705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19297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65B50-FDCE-4CBD-A0B4-BA1F1B07EE67}" type="datetimeFigureOut">
              <a:rPr lang="hr-HR" smtClean="0"/>
              <a:t>26.5.2017.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3DCD8-7F9B-4176-96C6-9F035C57050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5433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MATH e – portal za popularizaciju matematike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Dani otvorenih vrata </a:t>
            </a:r>
            <a:r>
              <a:rPr lang="hr-HR" dirty="0" err="1"/>
              <a:t>HMDa</a:t>
            </a:r>
            <a:endParaRPr lang="hr-HR" dirty="0"/>
          </a:p>
          <a:p>
            <a:r>
              <a:rPr lang="hr-HR" dirty="0"/>
              <a:t>2017</a:t>
            </a:r>
          </a:p>
        </p:txBody>
      </p:sp>
    </p:spTree>
    <p:extLst>
      <p:ext uri="{BB962C8B-B14F-4D97-AF65-F5344CB8AC3E}">
        <p14:creationId xmlns:p14="http://schemas.microsoft.com/office/powerpoint/2010/main" val="172880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MATH 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22431"/>
            <a:ext cx="10515600" cy="2554532"/>
          </a:xfrm>
        </p:spPr>
        <p:txBody>
          <a:bodyPr/>
          <a:lstStyle/>
          <a:p>
            <a:r>
              <a:rPr lang="hr-HR" dirty="0"/>
              <a:t>Hrvatski matematički elektronički časopis</a:t>
            </a:r>
          </a:p>
          <a:p>
            <a:r>
              <a:rPr lang="hr-HR" dirty="0"/>
              <a:t>30 broj</a:t>
            </a:r>
          </a:p>
          <a:p>
            <a:r>
              <a:rPr lang="hr-HR" dirty="0"/>
              <a:t>2 broja godišnje</a:t>
            </a:r>
          </a:p>
          <a:p>
            <a:r>
              <a:rPr lang="hr-HR" dirty="0"/>
              <a:t>Stručni članci, matematički blogovi, urednički sustav, interaktivan materijal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319212"/>
            <a:ext cx="5553075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820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e.math.hr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50" y="1813435"/>
            <a:ext cx="10652327" cy="135839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2449" y="4062046"/>
            <a:ext cx="106523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Vlastita prilagodba uredničkog sučelja (Ivica Nakić i Krunoslav </a:t>
            </a:r>
            <a:r>
              <a:rPr lang="hr-HR" dirty="0" err="1"/>
              <a:t>Komugović</a:t>
            </a:r>
            <a:r>
              <a:rPr lang="hr-HR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Virtualni server (Krunoslav </a:t>
            </a:r>
            <a:r>
              <a:rPr lang="hr-HR" dirty="0" err="1"/>
              <a:t>Komugović</a:t>
            </a:r>
            <a:r>
              <a:rPr lang="hr-HR" dirty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/>
              <a:t>Suradnja s podmlatkom </a:t>
            </a:r>
            <a:r>
              <a:rPr lang="hr-HR" dirty="0" err="1"/>
              <a:t>HMDa</a:t>
            </a:r>
            <a:r>
              <a:rPr lang="hr-HR" dirty="0"/>
              <a:t> (Matija </a:t>
            </a:r>
            <a:r>
              <a:rPr lang="hr-HR" dirty="0" err="1"/>
              <a:t>Mandarić</a:t>
            </a:r>
            <a:r>
              <a:rPr lang="hr-HR" dirty="0"/>
              <a:t>, ….)</a:t>
            </a:r>
          </a:p>
        </p:txBody>
      </p:sp>
    </p:spTree>
    <p:extLst>
      <p:ext uri="{BB962C8B-B14F-4D97-AF65-F5344CB8AC3E}">
        <p14:creationId xmlns:p14="http://schemas.microsoft.com/office/powerpoint/2010/main" val="2956774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Drupal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2695575" cy="39338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3775" y="1690688"/>
            <a:ext cx="8175726" cy="36433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87695" y="5942135"/>
            <a:ext cx="5406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Već 7 godina i 44 tjedna</a:t>
            </a:r>
          </a:p>
          <a:p>
            <a:r>
              <a:rPr lang="hr-HR" dirty="0"/>
              <a:t>Vlastita prilagodba – </a:t>
            </a:r>
            <a:r>
              <a:rPr lang="hr-HR" dirty="0" err="1"/>
              <a:t>Ivida</a:t>
            </a:r>
            <a:r>
              <a:rPr lang="hr-HR" dirty="0"/>
              <a:t> Nakić i Krunoslav </a:t>
            </a:r>
            <a:r>
              <a:rPr lang="hr-HR" dirty="0" err="1"/>
              <a:t>Komugović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27272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Blogovi – matematička događanja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452562"/>
            <a:ext cx="2543175" cy="51149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6662" y="1452562"/>
            <a:ext cx="2619375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431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Feed</a:t>
            </a:r>
            <a:r>
              <a:rPr lang="hr-HR" dirty="0"/>
              <a:t> na </a:t>
            </a:r>
            <a:r>
              <a:rPr lang="hr-HR" dirty="0" err="1"/>
              <a:t>facebook</a:t>
            </a:r>
            <a:r>
              <a:rPr lang="hr-HR" dirty="0"/>
              <a:t> i </a:t>
            </a:r>
            <a:r>
              <a:rPr lang="hr-HR" dirty="0" err="1"/>
              <a:t>tweeter</a:t>
            </a:r>
            <a:r>
              <a:rPr lang="hr-HR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" y="1476754"/>
            <a:ext cx="8210550" cy="439967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0205" y="6027128"/>
            <a:ext cx="3423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dirty="0" err="1"/>
              <a:t>People</a:t>
            </a:r>
            <a:r>
              <a:rPr lang="hr-HR" dirty="0"/>
              <a:t> </a:t>
            </a:r>
            <a:r>
              <a:rPr lang="hr-HR" dirty="0" err="1">
                <a:solidFill>
                  <a:srgbClr val="FF0000"/>
                </a:solidFill>
              </a:rPr>
              <a:t>like</a:t>
            </a:r>
            <a:r>
              <a:rPr lang="hr-HR" dirty="0">
                <a:solidFill>
                  <a:srgbClr val="FF0000"/>
                </a:solidFill>
              </a:rPr>
              <a:t> </a:t>
            </a:r>
            <a:r>
              <a:rPr lang="hr-HR" dirty="0" err="1">
                <a:solidFill>
                  <a:srgbClr val="FF0000"/>
                </a:solidFill>
              </a:rPr>
              <a:t>us</a:t>
            </a:r>
            <a:r>
              <a:rPr lang="hr-HR" dirty="0">
                <a:solidFill>
                  <a:srgbClr val="FF0000"/>
                </a:solidFill>
              </a:rPr>
              <a:t> </a:t>
            </a:r>
            <a:r>
              <a:rPr lang="hr-HR" dirty="0">
                <a:solidFill>
                  <a:srgbClr val="FF0000"/>
                </a:solidFill>
                <a:sym typeface="Wingdings" panose="05000000000000000000" pitchFamily="2" charset="2"/>
              </a:rPr>
              <a:t></a:t>
            </a:r>
            <a:endParaRPr lang="hr-HR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6495" y="1547446"/>
            <a:ext cx="6971903" cy="4202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75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Hvala vam na interesu za naš časopis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724144"/>
          </a:xfrm>
        </p:spPr>
        <p:txBody>
          <a:bodyPr/>
          <a:lstStyle/>
          <a:p>
            <a:r>
              <a:rPr lang="hr-HR" dirty="0"/>
              <a:t>Ne samo članci, već i matematička pjesmica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553" y="2549769"/>
            <a:ext cx="3079726" cy="3540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149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105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MATH e – portal za popularizaciju matematike</vt:lpstr>
      <vt:lpstr>MATH e</vt:lpstr>
      <vt:lpstr>e.math.hr</vt:lpstr>
      <vt:lpstr>Drupal</vt:lpstr>
      <vt:lpstr>Blogovi – matematička događanja</vt:lpstr>
      <vt:lpstr>Feed na facebook i tweeter.</vt:lpstr>
      <vt:lpstr>Hvala vam na interesu za naš časopis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e – portal za popularizaciju matematike</dc:title>
  <dc:creator>Luka Grubišić</dc:creator>
  <cp:lastModifiedBy>Luka Grubišić</cp:lastModifiedBy>
  <cp:revision>6</cp:revision>
  <dcterms:created xsi:type="dcterms:W3CDTF">2017-05-26T13:00:19Z</dcterms:created>
  <dcterms:modified xsi:type="dcterms:W3CDTF">2017-05-26T16:26:18Z</dcterms:modified>
</cp:coreProperties>
</file>